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40"/>
  </p:notesMasterIdLst>
  <p:handoutMasterIdLst>
    <p:handoutMasterId r:id="rId41"/>
  </p:handoutMasterIdLst>
  <p:sldIdLst>
    <p:sldId id="350" r:id="rId5"/>
    <p:sldId id="352" r:id="rId6"/>
    <p:sldId id="365" r:id="rId7"/>
    <p:sldId id="361" r:id="rId8"/>
    <p:sldId id="370" r:id="rId9"/>
    <p:sldId id="372" r:id="rId10"/>
    <p:sldId id="373" r:id="rId11"/>
    <p:sldId id="374" r:id="rId12"/>
    <p:sldId id="375" r:id="rId13"/>
    <p:sldId id="376" r:id="rId14"/>
    <p:sldId id="334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2" r:id="rId29"/>
    <p:sldId id="393" r:id="rId30"/>
    <p:sldId id="396" r:id="rId31"/>
    <p:sldId id="398" r:id="rId32"/>
    <p:sldId id="397" r:id="rId33"/>
    <p:sldId id="394" r:id="rId34"/>
    <p:sldId id="395" r:id="rId35"/>
    <p:sldId id="399" r:id="rId36"/>
    <p:sldId id="400" r:id="rId37"/>
    <p:sldId id="390" r:id="rId38"/>
    <p:sldId id="40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FC3902BE-0F2B-4E9F-8706-55745C2AFF7B}"/>
    <pc:docChg chg="undo custSel addSld delSld modSld sldOrd">
      <pc:chgData name="Chandra, Annika SBOBNG-PTIY/TLK" userId="d178ef01-77a2-4822-85ec-9e6ac2da12d5" providerId="ADAL" clId="{FC3902BE-0F2B-4E9F-8706-55745C2AFF7B}" dt="2023-08-25T16:04:26.366" v="2876" actId="1076"/>
      <pc:docMkLst>
        <pc:docMk/>
      </pc:docMkLst>
      <pc:sldChg chg="addSp delSp modSp mod">
        <pc:chgData name="Chandra, Annika SBOBNG-PTIY/TLK" userId="d178ef01-77a2-4822-85ec-9e6ac2da12d5" providerId="ADAL" clId="{FC3902BE-0F2B-4E9F-8706-55745C2AFF7B}" dt="2023-08-24T16:39:44.766" v="648" actId="22"/>
        <pc:sldMkLst>
          <pc:docMk/>
          <pc:sldMk cId="2105465797" sldId="334"/>
        </pc:sldMkLst>
        <pc:spChg chg="add del mod">
          <ac:chgData name="Chandra, Annika SBOBNG-PTIY/TLK" userId="d178ef01-77a2-4822-85ec-9e6ac2da12d5" providerId="ADAL" clId="{FC3902BE-0F2B-4E9F-8706-55745C2AFF7B}" dt="2023-08-24T16:27:41.952" v="645" actId="478"/>
          <ac:spMkLst>
            <pc:docMk/>
            <pc:sldMk cId="2105465797" sldId="334"/>
            <ac:spMk id="4" creationId="{39FA8239-8CAD-DB5D-3EDD-E671783BFF32}"/>
          </ac:spMkLst>
        </pc:spChg>
        <pc:spChg chg="add del">
          <ac:chgData name="Chandra, Annika SBOBNG-PTIY/TLK" userId="d178ef01-77a2-4822-85ec-9e6ac2da12d5" providerId="ADAL" clId="{FC3902BE-0F2B-4E9F-8706-55745C2AFF7B}" dt="2023-08-24T16:38:56.630" v="647" actId="22"/>
          <ac:spMkLst>
            <pc:docMk/>
            <pc:sldMk cId="2105465797" sldId="334"/>
            <ac:spMk id="7" creationId="{EDA835C2-6221-1061-4491-EB540649E273}"/>
          </ac:spMkLst>
        </pc:spChg>
        <pc:picChg chg="add">
          <ac:chgData name="Chandra, Annika SBOBNG-PTIY/TLK" userId="d178ef01-77a2-4822-85ec-9e6ac2da12d5" providerId="ADAL" clId="{FC3902BE-0F2B-4E9F-8706-55745C2AFF7B}" dt="2023-08-24T16:39:44.766" v="648" actId="22"/>
          <ac:picMkLst>
            <pc:docMk/>
            <pc:sldMk cId="2105465797" sldId="334"/>
            <ac:picMk id="9" creationId="{1E023ED3-638B-F0B9-9E30-D98337BB3E01}"/>
          </ac:picMkLst>
        </pc:picChg>
        <pc:picChg chg="del">
          <ac:chgData name="Chandra, Annika SBOBNG-PTIY/TLK" userId="d178ef01-77a2-4822-85ec-9e6ac2da12d5" providerId="ADAL" clId="{FC3902BE-0F2B-4E9F-8706-55745C2AFF7B}" dt="2023-08-24T16:06:34.014" v="218" actId="478"/>
          <ac:picMkLst>
            <pc:docMk/>
            <pc:sldMk cId="2105465797" sldId="334"/>
            <ac:picMk id="20" creationId="{12F007AF-B3B3-4BBC-9990-D46E31738B7C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2336677316" sldId="343"/>
        </pc:sldMkLst>
      </pc:sldChg>
      <pc:sldChg chg="addSp delSp modSp mod">
        <pc:chgData name="Chandra, Annika SBOBNG-PTIY/TLK" userId="d178ef01-77a2-4822-85ec-9e6ac2da12d5" providerId="ADAL" clId="{FC3902BE-0F2B-4E9F-8706-55745C2AFF7B}" dt="2023-08-25T16:01:32.753" v="2836" actId="14100"/>
        <pc:sldMkLst>
          <pc:docMk/>
          <pc:sldMk cId="289860937" sldId="352"/>
        </pc:sldMkLst>
        <pc:spChg chg="add mod">
          <ac:chgData name="Chandra, Annika SBOBNG-PTIY/TLK" userId="d178ef01-77a2-4822-85ec-9e6ac2da12d5" providerId="ADAL" clId="{FC3902BE-0F2B-4E9F-8706-55745C2AFF7B}" dt="2023-08-25T16:01:32.753" v="2836" actId="14100"/>
          <ac:spMkLst>
            <pc:docMk/>
            <pc:sldMk cId="289860937" sldId="352"/>
            <ac:spMk id="14" creationId="{86C9F5D2-79B3-6BB8-BFC8-DFB1BA076927}"/>
          </ac:spMkLst>
        </pc:spChg>
        <pc:picChg chg="add del mod">
          <ac:chgData name="Chandra, Annika SBOBNG-PTIY/TLK" userId="d178ef01-77a2-4822-85ec-9e6ac2da12d5" providerId="ADAL" clId="{FC3902BE-0F2B-4E9F-8706-55745C2AFF7B}" dt="2023-08-25T16:00:56.244" v="2810" actId="478"/>
          <ac:picMkLst>
            <pc:docMk/>
            <pc:sldMk cId="289860937" sldId="352"/>
            <ac:picMk id="13" creationId="{5D06993C-548A-D2B3-D5FF-73915D548E70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21537536" sldId="353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556310685" sldId="354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206035864" sldId="355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88845726" sldId="356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09101887" sldId="357"/>
        </pc:sldMkLst>
      </pc:sldChg>
      <pc:sldChg chg="addSp delSp modSp">
        <pc:chgData name="Chandra, Annika SBOBNG-PTIY/TLK" userId="d178ef01-77a2-4822-85ec-9e6ac2da12d5" providerId="ADAL" clId="{FC3902BE-0F2B-4E9F-8706-55745C2AFF7B}" dt="2023-08-24T16:06:15.113" v="217" actId="12084"/>
        <pc:sldMkLst>
          <pc:docMk/>
          <pc:sldMk cId="391246093" sldId="361"/>
        </pc:sldMkLst>
        <pc:spChg chg="del">
          <ac:chgData name="Chandra, Annika SBOBNG-PTIY/TLK" userId="d178ef01-77a2-4822-85ec-9e6ac2da12d5" providerId="ADAL" clId="{FC3902BE-0F2B-4E9F-8706-55745C2AFF7B}" dt="2023-08-24T16:06:15.113" v="217" actId="12084"/>
          <ac:spMkLst>
            <pc:docMk/>
            <pc:sldMk cId="391246093" sldId="361"/>
            <ac:spMk id="4" creationId="{A17F80A9-6337-524E-AC61-32C5AFEE8E6D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15.113" v="217" actId="12084"/>
          <ac:graphicFrameMkLst>
            <pc:docMk/>
            <pc:sldMk cId="391246093" sldId="361"/>
            <ac:graphicFrameMk id="9" creationId="{BCD1A012-F3E4-C7C3-1AD7-9062E2BC7A94}"/>
          </ac:graphicFrameMkLst>
        </pc:graphicFrame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767675903" sldId="362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95483412" sldId="363"/>
        </pc:sldMkLst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643842168" sldId="364"/>
        </pc:sldMkLst>
      </pc:sldChg>
      <pc:sldChg chg="addSp delSp modSp mod">
        <pc:chgData name="Chandra, Annika SBOBNG-PTIY/TLK" userId="d178ef01-77a2-4822-85ec-9e6ac2da12d5" providerId="ADAL" clId="{FC3902BE-0F2B-4E9F-8706-55745C2AFF7B}" dt="2023-08-25T16:03:27.906" v="2861" actId="1076"/>
        <pc:sldMkLst>
          <pc:docMk/>
          <pc:sldMk cId="679624514" sldId="370"/>
        </pc:sldMkLst>
        <pc:spChg chg="add mod">
          <ac:chgData name="Chandra, Annika SBOBNG-PTIY/TLK" userId="d178ef01-77a2-4822-85ec-9e6ac2da12d5" providerId="ADAL" clId="{FC3902BE-0F2B-4E9F-8706-55745C2AFF7B}" dt="2023-08-25T16:03:27.906" v="2861" actId="1076"/>
          <ac:spMkLst>
            <pc:docMk/>
            <pc:sldMk cId="679624514" sldId="370"/>
            <ac:spMk id="2" creationId="{953F1A8D-336F-0F9F-709C-10FF0E4B077E}"/>
          </ac:spMkLst>
        </pc:spChg>
        <pc:spChg chg="del mod">
          <ac:chgData name="Chandra, Annika SBOBNG-PTIY/TLK" userId="d178ef01-77a2-4822-85ec-9e6ac2da12d5" providerId="ADAL" clId="{FC3902BE-0F2B-4E9F-8706-55745C2AFF7B}" dt="2023-08-24T16:06:05.091" v="216" actId="12084"/>
          <ac:spMkLst>
            <pc:docMk/>
            <pc:sldMk cId="679624514" sldId="370"/>
            <ac:spMk id="20" creationId="{5AEE8913-7C83-BAEB-5896-2ADD3276B1D9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05.091" v="216" actId="12084"/>
          <ac:graphicFrameMkLst>
            <pc:docMk/>
            <pc:sldMk cId="679624514" sldId="370"/>
            <ac:graphicFrameMk id="21" creationId="{C69E357C-C861-89F4-5A1D-B38DC374E88A}"/>
          </ac:graphicFrameMkLst>
        </pc:graphicFrameChg>
      </pc:sldChg>
      <pc:sldChg chg="new del">
        <pc:chgData name="Chandra, Annika SBOBNG-PTIY/TLK" userId="d178ef01-77a2-4822-85ec-9e6ac2da12d5" providerId="ADAL" clId="{FC3902BE-0F2B-4E9F-8706-55745C2AFF7B}" dt="2023-08-24T16:11:00.539" v="305" actId="2696"/>
        <pc:sldMkLst>
          <pc:docMk/>
          <pc:sldMk cId="3022316921" sldId="371"/>
        </pc:sldMkLst>
      </pc:sldChg>
      <pc:sldChg chg="addSp delSp modSp new mod">
        <pc:chgData name="Chandra, Annika SBOBNG-PTIY/TLK" userId="d178ef01-77a2-4822-85ec-9e6ac2da12d5" providerId="ADAL" clId="{FC3902BE-0F2B-4E9F-8706-55745C2AFF7B}" dt="2023-08-24T16:10:19.898" v="304" actId="1076"/>
        <pc:sldMkLst>
          <pc:docMk/>
          <pc:sldMk cId="3428141206" sldId="372"/>
        </pc:sldMkLst>
        <pc:spChg chg="del">
          <ac:chgData name="Chandra, Annika SBOBNG-PTIY/TLK" userId="d178ef01-77a2-4822-85ec-9e6ac2da12d5" providerId="ADAL" clId="{FC3902BE-0F2B-4E9F-8706-55745C2AFF7B}" dt="2023-08-24T16:09:27.209" v="244" actId="478"/>
          <ac:spMkLst>
            <pc:docMk/>
            <pc:sldMk cId="3428141206" sldId="372"/>
            <ac:spMk id="2" creationId="{D08F14A8-7B9E-263D-99E0-52E6045BF437}"/>
          </ac:spMkLst>
        </pc:spChg>
        <pc:spChg chg="del">
          <ac:chgData name="Chandra, Annika SBOBNG-PTIY/TLK" userId="d178ef01-77a2-4822-85ec-9e6ac2da12d5" providerId="ADAL" clId="{FC3902BE-0F2B-4E9F-8706-55745C2AFF7B}" dt="2023-08-24T16:09:24.698" v="243" actId="478"/>
          <ac:spMkLst>
            <pc:docMk/>
            <pc:sldMk cId="3428141206" sldId="372"/>
            <ac:spMk id="3" creationId="{02840B01-BD4A-FDB9-0011-F6F1096146AC}"/>
          </ac:spMkLst>
        </pc:spChg>
        <pc:spChg chg="mod">
          <ac:chgData name="Chandra, Annika SBOBNG-PTIY/TLK" userId="d178ef01-77a2-4822-85ec-9e6ac2da12d5" providerId="ADAL" clId="{FC3902BE-0F2B-4E9F-8706-55745C2AFF7B}" dt="2023-08-24T16:10:19.898" v="304" actId="1076"/>
          <ac:spMkLst>
            <pc:docMk/>
            <pc:sldMk cId="3428141206" sldId="372"/>
            <ac:spMk id="4" creationId="{AB4B3D05-8750-F638-7072-954F16B785D1}"/>
          </ac:spMkLst>
        </pc:spChg>
        <pc:spChg chg="add del">
          <ac:chgData name="Chandra, Annika SBOBNG-PTIY/TLK" userId="d178ef01-77a2-4822-85ec-9e6ac2da12d5" providerId="ADAL" clId="{FC3902BE-0F2B-4E9F-8706-55745C2AFF7B}" dt="2023-08-24T16:08:12.870" v="227" actId="478"/>
          <ac:spMkLst>
            <pc:docMk/>
            <pc:sldMk cId="3428141206" sldId="372"/>
            <ac:spMk id="5" creationId="{B85686A2-3EFA-2C24-BDA8-1744C838A631}"/>
          </ac:spMkLst>
        </pc:spChg>
        <pc:picChg chg="add del mod ord">
          <ac:chgData name="Chandra, Annika SBOBNG-PTIY/TLK" userId="d178ef01-77a2-4822-85ec-9e6ac2da12d5" providerId="ADAL" clId="{FC3902BE-0F2B-4E9F-8706-55745C2AFF7B}" dt="2023-08-24T16:08:08.141" v="226" actId="22"/>
          <ac:picMkLst>
            <pc:docMk/>
            <pc:sldMk cId="3428141206" sldId="372"/>
            <ac:picMk id="7" creationId="{FB6999D0-D0FB-9CE4-CAA8-3EF3F1A8776A}"/>
          </ac:picMkLst>
        </pc:picChg>
        <pc:picChg chg="add mod">
          <ac:chgData name="Chandra, Annika SBOBNG-PTIY/TLK" userId="d178ef01-77a2-4822-85ec-9e6ac2da12d5" providerId="ADAL" clId="{FC3902BE-0F2B-4E9F-8706-55745C2AFF7B}" dt="2023-08-24T16:09:19.917" v="242" actId="1076"/>
          <ac:picMkLst>
            <pc:docMk/>
            <pc:sldMk cId="3428141206" sldId="372"/>
            <ac:picMk id="9" creationId="{8AC6A01D-AAB8-122D-8191-D345E3B2DAC8}"/>
          </ac:picMkLst>
        </pc:picChg>
        <pc:picChg chg="add mod">
          <ac:chgData name="Chandra, Annika SBOBNG-PTIY/TLK" userId="d178ef01-77a2-4822-85ec-9e6ac2da12d5" providerId="ADAL" clId="{FC3902BE-0F2B-4E9F-8706-55745C2AFF7B}" dt="2023-08-24T16:09:18.529" v="241" actId="14100"/>
          <ac:picMkLst>
            <pc:docMk/>
            <pc:sldMk cId="3428141206" sldId="372"/>
            <ac:picMk id="11" creationId="{EB16C331-8E75-25E5-4374-100C5ECD7E11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8-24T16:12:13.803" v="314" actId="1076"/>
        <pc:sldMkLst>
          <pc:docMk/>
          <pc:sldMk cId="1869347823" sldId="373"/>
        </pc:sldMkLst>
        <pc:spChg chg="del">
          <ac:chgData name="Chandra, Annika SBOBNG-PTIY/TLK" userId="d178ef01-77a2-4822-85ec-9e6ac2da12d5" providerId="ADAL" clId="{FC3902BE-0F2B-4E9F-8706-55745C2AFF7B}" dt="2023-08-24T16:11:33.556" v="307" actId="478"/>
          <ac:spMkLst>
            <pc:docMk/>
            <pc:sldMk cId="1869347823" sldId="373"/>
            <ac:spMk id="2" creationId="{A432248A-9D8C-3711-CBA5-52281FBC3830}"/>
          </ac:spMkLst>
        </pc:spChg>
        <pc:spChg chg="del">
          <ac:chgData name="Chandra, Annika SBOBNG-PTIY/TLK" userId="d178ef01-77a2-4822-85ec-9e6ac2da12d5" providerId="ADAL" clId="{FC3902BE-0F2B-4E9F-8706-55745C2AFF7B}" dt="2023-08-24T16:11:37.676" v="308" actId="478"/>
          <ac:spMkLst>
            <pc:docMk/>
            <pc:sldMk cId="1869347823" sldId="373"/>
            <ac:spMk id="3" creationId="{37459069-BF3E-38F7-7151-BDE78EBD21ED}"/>
          </ac:spMkLst>
        </pc:spChg>
        <pc:picChg chg="add mod">
          <ac:chgData name="Chandra, Annika SBOBNG-PTIY/TLK" userId="d178ef01-77a2-4822-85ec-9e6ac2da12d5" providerId="ADAL" clId="{FC3902BE-0F2B-4E9F-8706-55745C2AFF7B}" dt="2023-08-24T16:11:49.960" v="312" actId="1076"/>
          <ac:picMkLst>
            <pc:docMk/>
            <pc:sldMk cId="1869347823" sldId="373"/>
            <ac:picMk id="7" creationId="{AAC70CE8-8573-83B2-B293-95AEC949A3CA}"/>
          </ac:picMkLst>
        </pc:picChg>
        <pc:picChg chg="add mod">
          <ac:chgData name="Chandra, Annika SBOBNG-PTIY/TLK" userId="d178ef01-77a2-4822-85ec-9e6ac2da12d5" providerId="ADAL" clId="{FC3902BE-0F2B-4E9F-8706-55745C2AFF7B}" dt="2023-08-24T16:12:13.803" v="314" actId="1076"/>
          <ac:picMkLst>
            <pc:docMk/>
            <pc:sldMk cId="1869347823" sldId="373"/>
            <ac:picMk id="8" creationId="{588EE3A2-456B-D794-7E4B-C78CA3E433DE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8-24T16:15:39.609" v="347" actId="14100"/>
        <pc:sldMkLst>
          <pc:docMk/>
          <pc:sldMk cId="445137607" sldId="374"/>
        </pc:sldMkLst>
        <pc:spChg chg="mod">
          <ac:chgData name="Chandra, Annika SBOBNG-PTIY/TLK" userId="d178ef01-77a2-4822-85ec-9e6ac2da12d5" providerId="ADAL" clId="{FC3902BE-0F2B-4E9F-8706-55745C2AFF7B}" dt="2023-08-24T16:13:41.191" v="338" actId="20577"/>
          <ac:spMkLst>
            <pc:docMk/>
            <pc:sldMk cId="445137607" sldId="374"/>
            <ac:spMk id="4" creationId="{AB4B3D05-8750-F638-7072-954F16B785D1}"/>
          </ac:spMkLst>
        </pc:spChg>
        <pc:picChg chg="add mod">
          <ac:chgData name="Chandra, Annika SBOBNG-PTIY/TLK" userId="d178ef01-77a2-4822-85ec-9e6ac2da12d5" providerId="ADAL" clId="{FC3902BE-0F2B-4E9F-8706-55745C2AFF7B}" dt="2023-08-24T16:14:51.029" v="344" actId="14100"/>
          <ac:picMkLst>
            <pc:docMk/>
            <pc:sldMk cId="445137607" sldId="374"/>
            <ac:picMk id="3" creationId="{7DA8DF9B-8B29-A088-6534-42695BDA8B90}"/>
          </ac:picMkLst>
        </pc:picChg>
        <pc:picChg chg="add mod">
          <ac:chgData name="Chandra, Annika SBOBNG-PTIY/TLK" userId="d178ef01-77a2-4822-85ec-9e6ac2da12d5" providerId="ADAL" clId="{FC3902BE-0F2B-4E9F-8706-55745C2AFF7B}" dt="2023-08-24T16:15:39.609" v="347" actId="14100"/>
          <ac:picMkLst>
            <pc:docMk/>
            <pc:sldMk cId="445137607" sldId="374"/>
            <ac:picMk id="6" creationId="{996F8495-DACB-18F6-84B2-D98401BF093A}"/>
          </ac:picMkLst>
        </pc:picChg>
        <pc:picChg chg="del">
          <ac:chgData name="Chandra, Annika SBOBNG-PTIY/TLK" userId="d178ef01-77a2-4822-85ec-9e6ac2da12d5" providerId="ADAL" clId="{FC3902BE-0F2B-4E9F-8706-55745C2AFF7B}" dt="2023-08-24T16:13:43.683" v="339" actId="478"/>
          <ac:picMkLst>
            <pc:docMk/>
            <pc:sldMk cId="445137607" sldId="374"/>
            <ac:picMk id="9" creationId="{8AC6A01D-AAB8-122D-8191-D345E3B2DAC8}"/>
          </ac:picMkLst>
        </pc:picChg>
        <pc:picChg chg="del">
          <ac:chgData name="Chandra, Annika SBOBNG-PTIY/TLK" userId="d178ef01-77a2-4822-85ec-9e6ac2da12d5" providerId="ADAL" clId="{FC3902BE-0F2B-4E9F-8706-55745C2AFF7B}" dt="2023-08-24T16:13:45.304" v="340" actId="478"/>
          <ac:picMkLst>
            <pc:docMk/>
            <pc:sldMk cId="445137607" sldId="374"/>
            <ac:picMk id="11" creationId="{EB16C331-8E75-25E5-4374-100C5ECD7E11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17:45.311" v="354"/>
        <pc:sldMkLst>
          <pc:docMk/>
          <pc:sldMk cId="649992841" sldId="375"/>
        </pc:sldMkLst>
        <pc:spChg chg="mod">
          <ac:chgData name="Chandra, Annika SBOBNG-PTIY/TLK" userId="d178ef01-77a2-4822-85ec-9e6ac2da12d5" providerId="ADAL" clId="{FC3902BE-0F2B-4E9F-8706-55745C2AFF7B}" dt="2023-08-24T16:16:01.417" v="352" actId="20577"/>
          <ac:spMkLst>
            <pc:docMk/>
            <pc:sldMk cId="649992841" sldId="375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4T16:27:24.386" v="643" actId="404"/>
        <pc:sldMkLst>
          <pc:docMk/>
          <pc:sldMk cId="4255578220" sldId="376"/>
        </pc:sldMkLst>
        <pc:graphicFrameChg chg="mod modGraphic">
          <ac:chgData name="Chandra, Annika SBOBNG-PTIY/TLK" userId="d178ef01-77a2-4822-85ec-9e6ac2da12d5" providerId="ADAL" clId="{FC3902BE-0F2B-4E9F-8706-55745C2AFF7B}" dt="2023-08-24T16:27:24.386" v="643" actId="404"/>
          <ac:graphicFrameMkLst>
            <pc:docMk/>
            <pc:sldMk cId="4255578220" sldId="376"/>
            <ac:graphicFrameMk id="9" creationId="{BCD1A012-F3E4-C7C3-1AD7-9062E2BC7A94}"/>
          </ac:graphicFrameMkLst>
        </pc:graphicFrameChg>
      </pc:sldChg>
      <pc:sldChg chg="addSp modSp new mod">
        <pc:chgData name="Chandra, Annika SBOBNG-PTIY/TLK" userId="d178ef01-77a2-4822-85ec-9e6ac2da12d5" providerId="ADAL" clId="{FC3902BE-0F2B-4E9F-8706-55745C2AFF7B}" dt="2023-08-24T16:40:44.443" v="651" actId="14100"/>
        <pc:sldMkLst>
          <pc:docMk/>
          <pc:sldMk cId="2556724040" sldId="377"/>
        </pc:sldMkLst>
        <pc:picChg chg="add mod">
          <ac:chgData name="Chandra, Annika SBOBNG-PTIY/TLK" userId="d178ef01-77a2-4822-85ec-9e6ac2da12d5" providerId="ADAL" clId="{FC3902BE-0F2B-4E9F-8706-55745C2AFF7B}" dt="2023-08-24T16:40:44.443" v="651" actId="14100"/>
          <ac:picMkLst>
            <pc:docMk/>
            <pc:sldMk cId="2556724040" sldId="377"/>
            <ac:picMk id="6" creationId="{12C735C1-9602-2D26-0BE7-66B7A368884F}"/>
          </ac:picMkLst>
        </pc:picChg>
      </pc:sldChg>
      <pc:sldChg chg="addSp new mod">
        <pc:chgData name="Chandra, Annika SBOBNG-PTIY/TLK" userId="d178ef01-77a2-4822-85ec-9e6ac2da12d5" providerId="ADAL" clId="{FC3902BE-0F2B-4E9F-8706-55745C2AFF7B}" dt="2023-08-24T16:42:42.497" v="653" actId="22"/>
        <pc:sldMkLst>
          <pc:docMk/>
          <pc:sldMk cId="3813562788" sldId="378"/>
        </pc:sldMkLst>
        <pc:picChg chg="add">
          <ac:chgData name="Chandra, Annika SBOBNG-PTIY/TLK" userId="d178ef01-77a2-4822-85ec-9e6ac2da12d5" providerId="ADAL" clId="{FC3902BE-0F2B-4E9F-8706-55745C2AFF7B}" dt="2023-08-24T16:42:42.497" v="653" actId="22"/>
          <ac:picMkLst>
            <pc:docMk/>
            <pc:sldMk cId="3813562788" sldId="378"/>
            <ac:picMk id="6" creationId="{7C4445DB-7BB0-0318-3A81-D7D17227B469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6:43:23.687" v="656" actId="14100"/>
        <pc:sldMkLst>
          <pc:docMk/>
          <pc:sldMk cId="3093295663" sldId="379"/>
        </pc:sldMkLst>
        <pc:picChg chg="add mod">
          <ac:chgData name="Chandra, Annika SBOBNG-PTIY/TLK" userId="d178ef01-77a2-4822-85ec-9e6ac2da12d5" providerId="ADAL" clId="{FC3902BE-0F2B-4E9F-8706-55745C2AFF7B}" dt="2023-08-24T16:43:23.687" v="656" actId="14100"/>
          <ac:picMkLst>
            <pc:docMk/>
            <pc:sldMk cId="3093295663" sldId="379"/>
            <ac:picMk id="6" creationId="{2291E57B-6938-11A3-FC42-1C0203831836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46:33.650" v="666" actId="1076"/>
        <pc:sldMkLst>
          <pc:docMk/>
          <pc:sldMk cId="2604015177" sldId="380"/>
        </pc:sldMkLst>
        <pc:spChg chg="mod">
          <ac:chgData name="Chandra, Annika SBOBNG-PTIY/TLK" userId="d178ef01-77a2-4822-85ec-9e6ac2da12d5" providerId="ADAL" clId="{FC3902BE-0F2B-4E9F-8706-55745C2AFF7B}" dt="2023-08-24T16:46:33.650" v="666" actId="1076"/>
          <ac:spMkLst>
            <pc:docMk/>
            <pc:sldMk cId="2604015177" sldId="380"/>
            <ac:spMk id="2" creationId="{F266D609-A6B2-A984-B914-AEBAFBE54DD1}"/>
          </ac:spMkLst>
        </pc:spChg>
      </pc:sldChg>
      <pc:sldChg chg="addSp delSp modSp add mod ord">
        <pc:chgData name="Chandra, Annika SBOBNG-PTIY/TLK" userId="d178ef01-77a2-4822-85ec-9e6ac2da12d5" providerId="ADAL" clId="{FC3902BE-0F2B-4E9F-8706-55745C2AFF7B}" dt="2023-08-24T17:21:32.751" v="1146" actId="20577"/>
        <pc:sldMkLst>
          <pc:docMk/>
          <pc:sldMk cId="3190601428" sldId="381"/>
        </pc:sldMkLst>
        <pc:spChg chg="add mod">
          <ac:chgData name="Chandra, Annika SBOBNG-PTIY/TLK" userId="d178ef01-77a2-4822-85ec-9e6ac2da12d5" providerId="ADAL" clId="{FC3902BE-0F2B-4E9F-8706-55745C2AFF7B}" dt="2023-08-24T17:21:32.751" v="1146" actId="20577"/>
          <ac:spMkLst>
            <pc:docMk/>
            <pc:sldMk cId="3190601428" sldId="381"/>
            <ac:spMk id="2" creationId="{18FD7EBD-E46F-7AFD-CAEE-69600C9B32AB}"/>
          </ac:spMkLst>
        </pc:spChg>
        <pc:graphicFrameChg chg="del mod">
          <ac:chgData name="Chandra, Annika SBOBNG-PTIY/TLK" userId="d178ef01-77a2-4822-85ec-9e6ac2da12d5" providerId="ADAL" clId="{FC3902BE-0F2B-4E9F-8706-55745C2AFF7B}" dt="2023-08-24T17:13:29.474" v="956" actId="11529"/>
          <ac:graphicFrameMkLst>
            <pc:docMk/>
            <pc:sldMk cId="3190601428" sldId="381"/>
            <ac:graphicFrameMk id="9" creationId="{BCD1A012-F3E4-C7C3-1AD7-9062E2BC7A94}"/>
          </ac:graphicFrameMkLst>
        </pc:graphicFrameChg>
      </pc:sldChg>
      <pc:sldChg chg="addSp delSp modSp new mod">
        <pc:chgData name="Chandra, Annika SBOBNG-PTIY/TLK" userId="d178ef01-77a2-4822-85ec-9e6ac2da12d5" providerId="ADAL" clId="{FC3902BE-0F2B-4E9F-8706-55745C2AFF7B}" dt="2023-08-24T17:26:21.563" v="1153" actId="1076"/>
        <pc:sldMkLst>
          <pc:docMk/>
          <pc:sldMk cId="2447891251" sldId="382"/>
        </pc:sldMkLst>
        <pc:spChg chg="del">
          <ac:chgData name="Chandra, Annika SBOBNG-PTIY/TLK" userId="d178ef01-77a2-4822-85ec-9e6ac2da12d5" providerId="ADAL" clId="{FC3902BE-0F2B-4E9F-8706-55745C2AFF7B}" dt="2023-08-24T17:23:46.446" v="1148" actId="478"/>
          <ac:spMkLst>
            <pc:docMk/>
            <pc:sldMk cId="2447891251" sldId="382"/>
            <ac:spMk id="2" creationId="{24432B08-43A0-D273-7E12-2F5573117219}"/>
          </ac:spMkLst>
        </pc:spChg>
        <pc:spChg chg="del">
          <ac:chgData name="Chandra, Annika SBOBNG-PTIY/TLK" userId="d178ef01-77a2-4822-85ec-9e6ac2da12d5" providerId="ADAL" clId="{FC3902BE-0F2B-4E9F-8706-55745C2AFF7B}" dt="2023-08-24T17:23:50.167" v="1149" actId="478"/>
          <ac:spMkLst>
            <pc:docMk/>
            <pc:sldMk cId="2447891251" sldId="382"/>
            <ac:spMk id="3" creationId="{DB8E28C3-B2D6-D380-1DBB-4E94C82BA874}"/>
          </ac:spMkLst>
        </pc:spChg>
        <pc:picChg chg="add mod">
          <ac:chgData name="Chandra, Annika SBOBNG-PTIY/TLK" userId="d178ef01-77a2-4822-85ec-9e6ac2da12d5" providerId="ADAL" clId="{FC3902BE-0F2B-4E9F-8706-55745C2AFF7B}" dt="2023-08-24T17:26:21.563" v="1153" actId="1076"/>
          <ac:picMkLst>
            <pc:docMk/>
            <pc:sldMk cId="2447891251" sldId="382"/>
            <ac:picMk id="4" creationId="{EC53C22D-65D2-70AA-A768-A8140D7446F7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18.309" v="1162" actId="1076"/>
        <pc:sldMkLst>
          <pc:docMk/>
          <pc:sldMk cId="1720698538" sldId="383"/>
        </pc:sldMkLst>
        <pc:picChg chg="add mod">
          <ac:chgData name="Chandra, Annika SBOBNG-PTIY/TLK" userId="d178ef01-77a2-4822-85ec-9e6ac2da12d5" providerId="ADAL" clId="{FC3902BE-0F2B-4E9F-8706-55745C2AFF7B}" dt="2023-08-24T17:26:51.101" v="1158" actId="14100"/>
          <ac:picMkLst>
            <pc:docMk/>
            <pc:sldMk cId="1720698538" sldId="383"/>
            <ac:picMk id="4" creationId="{09C21DDA-74AB-CD8C-02D0-7087650CFA08}"/>
          </ac:picMkLst>
        </pc:picChg>
        <pc:picChg chg="add mod">
          <ac:chgData name="Chandra, Annika SBOBNG-PTIY/TLK" userId="d178ef01-77a2-4822-85ec-9e6ac2da12d5" providerId="ADAL" clId="{FC3902BE-0F2B-4E9F-8706-55745C2AFF7B}" dt="2023-08-24T17:27:18.309" v="1162" actId="1076"/>
          <ac:picMkLst>
            <pc:docMk/>
            <pc:sldMk cId="1720698538" sldId="383"/>
            <ac:picMk id="5" creationId="{A9AF518B-33FC-65EF-6EFC-7EC2CC824365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52.089" v="1166" actId="14100"/>
        <pc:sldMkLst>
          <pc:docMk/>
          <pc:sldMk cId="800806689" sldId="384"/>
        </pc:sldMkLst>
        <pc:picChg chg="add mod">
          <ac:chgData name="Chandra, Annika SBOBNG-PTIY/TLK" userId="d178ef01-77a2-4822-85ec-9e6ac2da12d5" providerId="ADAL" clId="{FC3902BE-0F2B-4E9F-8706-55745C2AFF7B}" dt="2023-08-24T17:27:52.089" v="1166" actId="14100"/>
          <ac:picMkLst>
            <pc:docMk/>
            <pc:sldMk cId="800806689" sldId="384"/>
            <ac:picMk id="4" creationId="{7AD04C24-DDAC-1169-4DA1-F8DFA775D2F2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8:19.498" v="1171" actId="1076"/>
        <pc:sldMkLst>
          <pc:docMk/>
          <pc:sldMk cId="2256649814" sldId="385"/>
        </pc:sldMkLst>
        <pc:picChg chg="add mod">
          <ac:chgData name="Chandra, Annika SBOBNG-PTIY/TLK" userId="d178ef01-77a2-4822-85ec-9e6ac2da12d5" providerId="ADAL" clId="{FC3902BE-0F2B-4E9F-8706-55745C2AFF7B}" dt="2023-08-24T17:28:19.498" v="1171" actId="1076"/>
          <ac:picMkLst>
            <pc:docMk/>
            <pc:sldMk cId="2256649814" sldId="385"/>
            <ac:picMk id="4" creationId="{C4B38F89-B5BE-9BD1-10E3-D5D5D36E565F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5T10:23:34.264" v="1196" actId="20577"/>
        <pc:sldMkLst>
          <pc:docMk/>
          <pc:sldMk cId="2289318844" sldId="386"/>
        </pc:sldMkLst>
        <pc:spChg chg="mod">
          <ac:chgData name="Chandra, Annika SBOBNG-PTIY/TLK" userId="d178ef01-77a2-4822-85ec-9e6ac2da12d5" providerId="ADAL" clId="{FC3902BE-0F2B-4E9F-8706-55745C2AFF7B}" dt="2023-08-25T10:23:34.264" v="1196" actId="20577"/>
          <ac:spMkLst>
            <pc:docMk/>
            <pc:sldMk cId="2289318844" sldId="386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41:36.651" v="1679" actId="20577"/>
        <pc:sldMkLst>
          <pc:docMk/>
          <pc:sldMk cId="2700702611" sldId="387"/>
        </pc:sldMkLst>
        <pc:spChg chg="mod">
          <ac:chgData name="Chandra, Annika SBOBNG-PTIY/TLK" userId="d178ef01-77a2-4822-85ec-9e6ac2da12d5" providerId="ADAL" clId="{FC3902BE-0F2B-4E9F-8706-55745C2AFF7B}" dt="2023-08-25T10:41:36.651" v="1679" actId="20577"/>
          <ac:spMkLst>
            <pc:docMk/>
            <pc:sldMk cId="2700702611" sldId="387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0:38:23.242" v="1658" actId="14100"/>
        <pc:sldMkLst>
          <pc:docMk/>
          <pc:sldMk cId="3874755961" sldId="388"/>
        </pc:sldMkLst>
        <pc:spChg chg="del mod">
          <ac:chgData name="Chandra, Annika SBOBNG-PTIY/TLK" userId="d178ef01-77a2-4822-85ec-9e6ac2da12d5" providerId="ADAL" clId="{FC3902BE-0F2B-4E9F-8706-55745C2AFF7B}" dt="2023-08-25T10:36:25.243" v="1644" actId="478"/>
          <ac:spMkLst>
            <pc:docMk/>
            <pc:sldMk cId="3874755961" sldId="388"/>
            <ac:spMk id="2" creationId="{35CCAC64-E1A4-63AB-34DD-A8C49545AEB7}"/>
          </ac:spMkLst>
        </pc:spChg>
        <pc:spChg chg="del">
          <ac:chgData name="Chandra, Annika SBOBNG-PTIY/TLK" userId="d178ef01-77a2-4822-85ec-9e6ac2da12d5" providerId="ADAL" clId="{FC3902BE-0F2B-4E9F-8706-55745C2AFF7B}" dt="2023-08-25T10:36:28.735" v="1645" actId="478"/>
          <ac:spMkLst>
            <pc:docMk/>
            <pc:sldMk cId="3874755961" sldId="388"/>
            <ac:spMk id="3" creationId="{F6D4145B-3E45-9E57-31EB-9C8AAD50C2D0}"/>
          </ac:spMkLst>
        </pc:spChg>
        <pc:spChg chg="mod">
          <ac:chgData name="Chandra, Annika SBOBNG-PTIY/TLK" userId="d178ef01-77a2-4822-85ec-9e6ac2da12d5" providerId="ADAL" clId="{FC3902BE-0F2B-4E9F-8706-55745C2AFF7B}" dt="2023-08-25T10:37:47.881" v="1652" actId="1076"/>
          <ac:spMkLst>
            <pc:docMk/>
            <pc:sldMk cId="3874755961" sldId="388"/>
            <ac:spMk id="6" creationId="{2A17E3D4-E209-7B68-1945-06BC262343A6}"/>
          </ac:spMkLst>
        </pc:spChg>
        <pc:picChg chg="add mod">
          <ac:chgData name="Chandra, Annika SBOBNG-PTIY/TLK" userId="d178ef01-77a2-4822-85ec-9e6ac2da12d5" providerId="ADAL" clId="{FC3902BE-0F2B-4E9F-8706-55745C2AFF7B}" dt="2023-08-25T10:38:23.242" v="1658" actId="14100"/>
          <ac:picMkLst>
            <pc:docMk/>
            <pc:sldMk cId="3874755961" sldId="388"/>
            <ac:picMk id="7" creationId="{94136262-2068-B8DE-9184-DF502F1F8308}"/>
          </ac:picMkLst>
        </pc:picChg>
        <pc:picChg chg="add mod">
          <ac:chgData name="Chandra, Annika SBOBNG-PTIY/TLK" userId="d178ef01-77a2-4822-85ec-9e6ac2da12d5" providerId="ADAL" clId="{FC3902BE-0F2B-4E9F-8706-55745C2AFF7B}" dt="2023-08-25T10:38:17.772" v="1656" actId="1076"/>
          <ac:picMkLst>
            <pc:docMk/>
            <pc:sldMk cId="3874755961" sldId="388"/>
            <ac:picMk id="8" creationId="{0C7922C0-050D-E496-A23D-2C08D02EB8FD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0:39:52.120" v="1676" actId="1076"/>
        <pc:sldMkLst>
          <pc:docMk/>
          <pc:sldMk cId="878427695" sldId="389"/>
        </pc:sldMkLst>
        <pc:picChg chg="add mod">
          <ac:chgData name="Chandra, Annika SBOBNG-PTIY/TLK" userId="d178ef01-77a2-4822-85ec-9e6ac2da12d5" providerId="ADAL" clId="{FC3902BE-0F2B-4E9F-8706-55745C2AFF7B}" dt="2023-08-25T10:39:35.845" v="1674" actId="14100"/>
          <ac:picMkLst>
            <pc:docMk/>
            <pc:sldMk cId="878427695" sldId="389"/>
            <ac:picMk id="2" creationId="{03104C6B-6FC2-04D1-8FCD-15286CEEDBB1}"/>
          </ac:picMkLst>
        </pc:picChg>
        <pc:picChg chg="add mod">
          <ac:chgData name="Chandra, Annika SBOBNG-PTIY/TLK" userId="d178ef01-77a2-4822-85ec-9e6ac2da12d5" providerId="ADAL" clId="{FC3902BE-0F2B-4E9F-8706-55745C2AFF7B}" dt="2023-08-25T10:39:05.975" v="1666" actId="14100"/>
          <ac:picMkLst>
            <pc:docMk/>
            <pc:sldMk cId="878427695" sldId="389"/>
            <ac:picMk id="3" creationId="{DE84C88F-CBB7-E508-CE91-096C552D25F5}"/>
          </ac:picMkLst>
        </pc:picChg>
        <pc:picChg chg="add mod">
          <ac:chgData name="Chandra, Annika SBOBNG-PTIY/TLK" userId="d178ef01-77a2-4822-85ec-9e6ac2da12d5" providerId="ADAL" clId="{FC3902BE-0F2B-4E9F-8706-55745C2AFF7B}" dt="2023-08-25T10:39:30.530" v="1672" actId="1076"/>
          <ac:picMkLst>
            <pc:docMk/>
            <pc:sldMk cId="878427695" sldId="389"/>
            <ac:picMk id="7" creationId="{60AF751E-CF47-7C6D-59F3-A04D210DADCD}"/>
          </ac:picMkLst>
        </pc:picChg>
        <pc:picChg chg="add mod">
          <ac:chgData name="Chandra, Annika SBOBNG-PTIY/TLK" userId="d178ef01-77a2-4822-85ec-9e6ac2da12d5" providerId="ADAL" clId="{FC3902BE-0F2B-4E9F-8706-55745C2AFF7B}" dt="2023-08-25T10:39:52.120" v="1676" actId="1076"/>
          <ac:picMkLst>
            <pc:docMk/>
            <pc:sldMk cId="878427695" sldId="389"/>
            <ac:picMk id="8" creationId="{75A56C9B-56A7-58D1-0561-48DC62E506CA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9:53.883" v="2806" actId="1076"/>
        <pc:sldMkLst>
          <pc:docMk/>
          <pc:sldMk cId="1248756505" sldId="390"/>
        </pc:sldMkLst>
        <pc:picChg chg="add mod">
          <ac:chgData name="Chandra, Annika SBOBNG-PTIY/TLK" userId="d178ef01-77a2-4822-85ec-9e6ac2da12d5" providerId="ADAL" clId="{FC3902BE-0F2B-4E9F-8706-55745C2AFF7B}" dt="2023-08-25T15:59:53.883" v="2806" actId="1076"/>
          <ac:picMkLst>
            <pc:docMk/>
            <pc:sldMk cId="1248756505" sldId="390"/>
            <ac:picMk id="2" creationId="{92B04C0D-C78C-F9D1-0803-39A9D5235420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632844352" sldId="391"/>
        </pc:sldMkLst>
      </pc:sldChg>
      <pc:sldChg chg="modSp add mod ord">
        <pc:chgData name="Chandra, Annika SBOBNG-PTIY/TLK" userId="d178ef01-77a2-4822-85ec-9e6ac2da12d5" providerId="ADAL" clId="{FC3902BE-0F2B-4E9F-8706-55745C2AFF7B}" dt="2023-08-25T10:42:52.510" v="1713" actId="20577"/>
        <pc:sldMkLst>
          <pc:docMk/>
          <pc:sldMk cId="2769964238" sldId="392"/>
        </pc:sldMkLst>
        <pc:spChg chg="mod">
          <ac:chgData name="Chandra, Annika SBOBNG-PTIY/TLK" userId="d178ef01-77a2-4822-85ec-9e6ac2da12d5" providerId="ADAL" clId="{FC3902BE-0F2B-4E9F-8706-55745C2AFF7B}" dt="2023-08-25T10:42:52.510" v="1713" actId="20577"/>
          <ac:spMkLst>
            <pc:docMk/>
            <pc:sldMk cId="2769964238" sldId="392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7:32.254" v="2383" actId="120"/>
        <pc:sldMkLst>
          <pc:docMk/>
          <pc:sldMk cId="1171001617" sldId="393"/>
        </pc:sldMkLst>
        <pc:spChg chg="mod">
          <ac:chgData name="Chandra, Annika SBOBNG-PTIY/TLK" userId="d178ef01-77a2-4822-85ec-9e6ac2da12d5" providerId="ADAL" clId="{FC3902BE-0F2B-4E9F-8706-55745C2AFF7B}" dt="2023-08-25T10:57:32.254" v="2383" actId="120"/>
          <ac:spMkLst>
            <pc:docMk/>
            <pc:sldMk cId="1171001617" sldId="393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3:14.769" v="2278" actId="20577"/>
        <pc:sldMkLst>
          <pc:docMk/>
          <pc:sldMk cId="3459856259" sldId="394"/>
        </pc:sldMkLst>
        <pc:spChg chg="mod">
          <ac:chgData name="Chandra, Annika SBOBNG-PTIY/TLK" userId="d178ef01-77a2-4822-85ec-9e6ac2da12d5" providerId="ADAL" clId="{FC3902BE-0F2B-4E9F-8706-55745C2AFF7B}" dt="2023-08-25T10:53:14.769" v="2278" actId="20577"/>
          <ac:spMkLst>
            <pc:docMk/>
            <pc:sldMk cId="3459856259" sldId="394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1:03:36.058" v="2744" actId="5793"/>
        <pc:sldMkLst>
          <pc:docMk/>
          <pc:sldMk cId="1290777667" sldId="395"/>
        </pc:sldMkLst>
        <pc:spChg chg="mod">
          <ac:chgData name="Chandra, Annika SBOBNG-PTIY/TLK" userId="d178ef01-77a2-4822-85ec-9e6ac2da12d5" providerId="ADAL" clId="{FC3902BE-0F2B-4E9F-8706-55745C2AFF7B}" dt="2023-08-25T11:03:36.058" v="2744" actId="5793"/>
          <ac:spMkLst>
            <pc:docMk/>
            <pc:sldMk cId="1290777667" sldId="395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5:53:49.535" v="2762" actId="1076"/>
        <pc:sldMkLst>
          <pc:docMk/>
          <pc:sldMk cId="2492778958" sldId="396"/>
        </pc:sldMkLst>
        <pc:spChg chg="del">
          <ac:chgData name="Chandra, Annika SBOBNG-PTIY/TLK" userId="d178ef01-77a2-4822-85ec-9e6ac2da12d5" providerId="ADAL" clId="{FC3902BE-0F2B-4E9F-8706-55745C2AFF7B}" dt="2023-08-25T15:52:08.476" v="2746" actId="478"/>
          <ac:spMkLst>
            <pc:docMk/>
            <pc:sldMk cId="2492778958" sldId="396"/>
            <ac:spMk id="2" creationId="{46429F11-0FA9-845C-CF19-D073B97E9EFD}"/>
          </ac:spMkLst>
        </pc:spChg>
        <pc:spChg chg="del">
          <ac:chgData name="Chandra, Annika SBOBNG-PTIY/TLK" userId="d178ef01-77a2-4822-85ec-9e6ac2da12d5" providerId="ADAL" clId="{FC3902BE-0F2B-4E9F-8706-55745C2AFF7B}" dt="2023-08-25T15:52:11.529" v="2747" actId="478"/>
          <ac:spMkLst>
            <pc:docMk/>
            <pc:sldMk cId="2492778958" sldId="396"/>
            <ac:spMk id="3" creationId="{1C6327D4-5265-AEEA-CF73-99181D1551E5}"/>
          </ac:spMkLst>
        </pc:spChg>
        <pc:picChg chg="add mod">
          <ac:chgData name="Chandra, Annika SBOBNG-PTIY/TLK" userId="d178ef01-77a2-4822-85ec-9e6ac2da12d5" providerId="ADAL" clId="{FC3902BE-0F2B-4E9F-8706-55745C2AFF7B}" dt="2023-08-25T15:53:01.104" v="2753" actId="14100"/>
          <ac:picMkLst>
            <pc:docMk/>
            <pc:sldMk cId="2492778958" sldId="396"/>
            <ac:picMk id="7" creationId="{EF97B003-886E-493C-827C-9388B4277449}"/>
          </ac:picMkLst>
        </pc:picChg>
        <pc:picChg chg="add mod">
          <ac:chgData name="Chandra, Annika SBOBNG-PTIY/TLK" userId="d178ef01-77a2-4822-85ec-9e6ac2da12d5" providerId="ADAL" clId="{FC3902BE-0F2B-4E9F-8706-55745C2AFF7B}" dt="2023-08-25T15:53:22.012" v="2758" actId="14100"/>
          <ac:picMkLst>
            <pc:docMk/>
            <pc:sldMk cId="2492778958" sldId="396"/>
            <ac:picMk id="8" creationId="{F183509D-AD19-3B6D-8765-8B429A97ECF8}"/>
          </ac:picMkLst>
        </pc:picChg>
        <pc:picChg chg="add mod">
          <ac:chgData name="Chandra, Annika SBOBNG-PTIY/TLK" userId="d178ef01-77a2-4822-85ec-9e6ac2da12d5" providerId="ADAL" clId="{FC3902BE-0F2B-4E9F-8706-55745C2AFF7B}" dt="2023-08-25T15:53:37.372" v="2760" actId="1076"/>
          <ac:picMkLst>
            <pc:docMk/>
            <pc:sldMk cId="2492778958" sldId="396"/>
            <ac:picMk id="9" creationId="{963FFDC7-2AE5-D537-2025-2A1BD7EF1FE7}"/>
          </ac:picMkLst>
        </pc:picChg>
        <pc:picChg chg="add mod">
          <ac:chgData name="Chandra, Annika SBOBNG-PTIY/TLK" userId="d178ef01-77a2-4822-85ec-9e6ac2da12d5" providerId="ADAL" clId="{FC3902BE-0F2B-4E9F-8706-55745C2AFF7B}" dt="2023-08-25T15:53:49.535" v="2762" actId="1076"/>
          <ac:picMkLst>
            <pc:docMk/>
            <pc:sldMk cId="2492778958" sldId="396"/>
            <ac:picMk id="10" creationId="{889F5D16-F76E-A24B-7651-EA52B8C47A83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5:11.592" v="2775" actId="14100"/>
        <pc:sldMkLst>
          <pc:docMk/>
          <pc:sldMk cId="1228131830" sldId="397"/>
        </pc:sldMkLst>
        <pc:picChg chg="add mod">
          <ac:chgData name="Chandra, Annika SBOBNG-PTIY/TLK" userId="d178ef01-77a2-4822-85ec-9e6ac2da12d5" providerId="ADAL" clId="{FC3902BE-0F2B-4E9F-8706-55745C2AFF7B}" dt="2023-08-25T15:55:11.592" v="2775" actId="14100"/>
          <ac:picMkLst>
            <pc:docMk/>
            <pc:sldMk cId="1228131830" sldId="397"/>
            <ac:picMk id="2" creationId="{95A03CF7-C521-202D-CB69-039ADB0A284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4:40.742" v="2770" actId="1076"/>
        <pc:sldMkLst>
          <pc:docMk/>
          <pc:sldMk cId="3866728970" sldId="398"/>
        </pc:sldMkLst>
        <pc:picChg chg="add mod">
          <ac:chgData name="Chandra, Annika SBOBNG-PTIY/TLK" userId="d178ef01-77a2-4822-85ec-9e6ac2da12d5" providerId="ADAL" clId="{FC3902BE-0F2B-4E9F-8706-55745C2AFF7B}" dt="2023-08-25T15:54:04.614" v="2764" actId="1076"/>
          <ac:picMkLst>
            <pc:docMk/>
            <pc:sldMk cId="3866728970" sldId="398"/>
            <ac:picMk id="2" creationId="{6AF37AC3-6F49-DD83-F281-54A2F057A262}"/>
          </ac:picMkLst>
        </pc:picChg>
        <pc:picChg chg="add mod">
          <ac:chgData name="Chandra, Annika SBOBNG-PTIY/TLK" userId="d178ef01-77a2-4822-85ec-9e6ac2da12d5" providerId="ADAL" clId="{FC3902BE-0F2B-4E9F-8706-55745C2AFF7B}" dt="2023-08-25T15:54:17.092" v="2766" actId="1076"/>
          <ac:picMkLst>
            <pc:docMk/>
            <pc:sldMk cId="3866728970" sldId="398"/>
            <ac:picMk id="3" creationId="{0A848B26-F6A8-4E0F-7DD5-CB43CC9BE055}"/>
          </ac:picMkLst>
        </pc:picChg>
        <pc:picChg chg="add mod">
          <ac:chgData name="Chandra, Annika SBOBNG-PTIY/TLK" userId="d178ef01-77a2-4822-85ec-9e6ac2da12d5" providerId="ADAL" clId="{FC3902BE-0F2B-4E9F-8706-55745C2AFF7B}" dt="2023-08-25T15:54:28.504" v="2768" actId="1076"/>
          <ac:picMkLst>
            <pc:docMk/>
            <pc:sldMk cId="3866728970" sldId="398"/>
            <ac:picMk id="7" creationId="{9FA921CC-7753-139E-FD2D-591162134785}"/>
          </ac:picMkLst>
        </pc:picChg>
        <pc:picChg chg="add mod">
          <ac:chgData name="Chandra, Annika SBOBNG-PTIY/TLK" userId="d178ef01-77a2-4822-85ec-9e6ac2da12d5" providerId="ADAL" clId="{FC3902BE-0F2B-4E9F-8706-55745C2AFF7B}" dt="2023-08-25T15:54:40.742" v="2770" actId="1076"/>
          <ac:picMkLst>
            <pc:docMk/>
            <pc:sldMk cId="3866728970" sldId="398"/>
            <ac:picMk id="8" creationId="{F6BBD770-AB65-65D0-761A-47D1817783B8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8:06.816" v="2787" actId="14100"/>
        <pc:sldMkLst>
          <pc:docMk/>
          <pc:sldMk cId="3488761002" sldId="399"/>
        </pc:sldMkLst>
        <pc:picChg chg="add mod">
          <ac:chgData name="Chandra, Annika SBOBNG-PTIY/TLK" userId="d178ef01-77a2-4822-85ec-9e6ac2da12d5" providerId="ADAL" clId="{FC3902BE-0F2B-4E9F-8706-55745C2AFF7B}" dt="2023-08-25T15:57:30.219" v="2782" actId="14100"/>
          <ac:picMkLst>
            <pc:docMk/>
            <pc:sldMk cId="3488761002" sldId="399"/>
            <ac:picMk id="2" creationId="{B2B835E2-E2A4-CE47-50DF-ED2AB70693CF}"/>
          </ac:picMkLst>
        </pc:picChg>
        <pc:picChg chg="add mod">
          <ac:chgData name="Chandra, Annika SBOBNG-PTIY/TLK" userId="d178ef01-77a2-4822-85ec-9e6ac2da12d5" providerId="ADAL" clId="{FC3902BE-0F2B-4E9F-8706-55745C2AFF7B}" dt="2023-08-25T15:58:06.816" v="2787" actId="14100"/>
          <ac:picMkLst>
            <pc:docMk/>
            <pc:sldMk cId="3488761002" sldId="399"/>
            <ac:picMk id="3" creationId="{456EA38A-CD53-D65B-D8EA-ECEA4F677D2C}"/>
          </ac:picMkLst>
        </pc:picChg>
        <pc:picChg chg="add mod">
          <ac:chgData name="Chandra, Annika SBOBNG-PTIY/TLK" userId="d178ef01-77a2-4822-85ec-9e6ac2da12d5" providerId="ADAL" clId="{FC3902BE-0F2B-4E9F-8706-55745C2AFF7B}" dt="2023-08-25T15:57:57.996" v="2786" actId="1076"/>
          <ac:picMkLst>
            <pc:docMk/>
            <pc:sldMk cId="3488761002" sldId="399"/>
            <ac:picMk id="7" creationId="{856225D7-82B8-A0DC-7770-C04567584662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9:31.150" v="2802" actId="1076"/>
        <pc:sldMkLst>
          <pc:docMk/>
          <pc:sldMk cId="18882338" sldId="400"/>
        </pc:sldMkLst>
        <pc:picChg chg="add mod">
          <ac:chgData name="Chandra, Annika SBOBNG-PTIY/TLK" userId="d178ef01-77a2-4822-85ec-9e6ac2da12d5" providerId="ADAL" clId="{FC3902BE-0F2B-4E9F-8706-55745C2AFF7B}" dt="2023-08-25T15:59:15.284" v="2800" actId="1076"/>
          <ac:picMkLst>
            <pc:docMk/>
            <pc:sldMk cId="18882338" sldId="400"/>
            <ac:picMk id="2" creationId="{6C10B4DB-A082-7F48-F45E-C34C32A5451F}"/>
          </ac:picMkLst>
        </pc:picChg>
        <pc:picChg chg="add mod">
          <ac:chgData name="Chandra, Annika SBOBNG-PTIY/TLK" userId="d178ef01-77a2-4822-85ec-9e6ac2da12d5" providerId="ADAL" clId="{FC3902BE-0F2B-4E9F-8706-55745C2AFF7B}" dt="2023-08-25T15:58:43.512" v="2794" actId="1076"/>
          <ac:picMkLst>
            <pc:docMk/>
            <pc:sldMk cId="18882338" sldId="400"/>
            <ac:picMk id="3" creationId="{D760D017-D24D-CFA2-749F-36564DA89583}"/>
          </ac:picMkLst>
        </pc:picChg>
        <pc:picChg chg="add mod">
          <ac:chgData name="Chandra, Annika SBOBNG-PTIY/TLK" userId="d178ef01-77a2-4822-85ec-9e6ac2da12d5" providerId="ADAL" clId="{FC3902BE-0F2B-4E9F-8706-55745C2AFF7B}" dt="2023-08-25T15:59:09.186" v="2798" actId="14100"/>
          <ac:picMkLst>
            <pc:docMk/>
            <pc:sldMk cId="18882338" sldId="400"/>
            <ac:picMk id="7" creationId="{DD5E903E-ADB8-92B3-8F7C-64FE49553DDB}"/>
          </ac:picMkLst>
        </pc:picChg>
        <pc:picChg chg="add mod">
          <ac:chgData name="Chandra, Annika SBOBNG-PTIY/TLK" userId="d178ef01-77a2-4822-85ec-9e6ac2da12d5" providerId="ADAL" clId="{FC3902BE-0F2B-4E9F-8706-55745C2AFF7B}" dt="2023-08-25T15:59:31.150" v="2802" actId="1076"/>
          <ac:picMkLst>
            <pc:docMk/>
            <pc:sldMk cId="18882338" sldId="400"/>
            <ac:picMk id="8" creationId="{6F32E826-7DCC-64DD-3FE6-DA512FD37FB0}"/>
          </ac:picMkLst>
        </pc:picChg>
      </pc:sldChg>
      <pc:sldChg chg="delSp modSp new mod">
        <pc:chgData name="Chandra, Annika SBOBNG-PTIY/TLK" userId="d178ef01-77a2-4822-85ec-9e6ac2da12d5" providerId="ADAL" clId="{FC3902BE-0F2B-4E9F-8706-55745C2AFF7B}" dt="2023-08-25T16:04:26.366" v="2876" actId="1076"/>
        <pc:sldMkLst>
          <pc:docMk/>
          <pc:sldMk cId="996522309" sldId="401"/>
        </pc:sldMkLst>
        <pc:spChg chg="del">
          <ac:chgData name="Chandra, Annika SBOBNG-PTIY/TLK" userId="d178ef01-77a2-4822-85ec-9e6ac2da12d5" providerId="ADAL" clId="{FC3902BE-0F2B-4E9F-8706-55745C2AFF7B}" dt="2023-08-25T16:04:16.877" v="2875" actId="478"/>
          <ac:spMkLst>
            <pc:docMk/>
            <pc:sldMk cId="996522309" sldId="401"/>
            <ac:spMk id="2" creationId="{862FAE58-F554-1348-9823-379934FB0F9F}"/>
          </ac:spMkLst>
        </pc:spChg>
        <pc:spChg chg="del mod">
          <ac:chgData name="Chandra, Annika SBOBNG-PTIY/TLK" userId="d178ef01-77a2-4822-85ec-9e6ac2da12d5" providerId="ADAL" clId="{FC3902BE-0F2B-4E9F-8706-55745C2AFF7B}" dt="2023-08-25T16:04:14.737" v="2874" actId="478"/>
          <ac:spMkLst>
            <pc:docMk/>
            <pc:sldMk cId="996522309" sldId="401"/>
            <ac:spMk id="3" creationId="{31D12E89-4044-C331-2DB1-24D8DDE94A62}"/>
          </ac:spMkLst>
        </pc:spChg>
        <pc:spChg chg="mod">
          <ac:chgData name="Chandra, Annika SBOBNG-PTIY/TLK" userId="d178ef01-77a2-4822-85ec-9e6ac2da12d5" providerId="ADAL" clId="{FC3902BE-0F2B-4E9F-8706-55745C2AFF7B}" dt="2023-08-25T16:04:26.366" v="2876" actId="1076"/>
          <ac:spMkLst>
            <pc:docMk/>
            <pc:sldMk cId="996522309" sldId="401"/>
            <ac:spMk id="4" creationId="{D770F52E-6AA4-5AA0-24C5-3926D654FBC3}"/>
          </ac:spMkLst>
        </pc:spChg>
        <pc:spChg chg="del">
          <ac:chgData name="Chandra, Annika SBOBNG-PTIY/TLK" userId="d178ef01-77a2-4822-85ec-9e6ac2da12d5" providerId="ADAL" clId="{FC3902BE-0F2B-4E9F-8706-55745C2AFF7B}" dt="2023-08-25T16:04:04.878" v="2863" actId="478"/>
          <ac:spMkLst>
            <pc:docMk/>
            <pc:sldMk cId="996522309" sldId="401"/>
            <ac:spMk id="5" creationId="{FD8295A0-79AF-9DDA-1380-2260401454CA}"/>
          </ac:spMkLst>
        </pc:spChg>
      </pc:sldChg>
      <pc:sldMasterChg chg="delSldLayout">
        <pc:chgData name="Chandra, Annika SBOBNG-PTIY/TLK" userId="d178ef01-77a2-4822-85ec-9e6ac2da12d5" providerId="ADAL" clId="{FC3902BE-0F2B-4E9F-8706-55745C2AFF7B}" dt="2023-08-25T16:00:22.361" v="2808" actId="2696"/>
        <pc:sldMasterMkLst>
          <pc:docMk/>
          <pc:sldMasterMk cId="1319545380" sldId="2147483694"/>
        </pc:sldMasterMkLst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4228969874" sldId="2147483711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988782340" sldId="2147483712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803414976" sldId="2147483714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673786497" sldId="2147483715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2044826253" sldId="2147483716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22.361" v="2808" actId="2696"/>
          <pc:sldLayoutMkLst>
            <pc:docMk/>
            <pc:sldMasterMk cId="1319545380" sldId="2147483694"/>
            <pc:sldLayoutMk cId="3752419020" sldId="214748371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b="0" i="0"/>
            <a:t>Introduction to Business Analysis</a:t>
          </a:r>
          <a:endParaRPr lang="en-IN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b="0" i="0"/>
            <a:t>Introduction to SDLC </a:t>
          </a:r>
          <a:endParaRPr lang="en-IN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245126C0-FE1C-4D26-A56A-E38E4F304CDC}">
      <dgm:prSet/>
      <dgm:spPr/>
      <dgm:t>
        <a:bodyPr/>
        <a:lstStyle/>
        <a:p>
          <a:r>
            <a:rPr lang="en-US" b="0" i="0"/>
            <a:t>Phases of SDLC</a:t>
          </a:r>
          <a:endParaRPr lang="en-IN"/>
        </a:p>
      </dgm:t>
    </dgm:pt>
    <dgm:pt modelId="{4F310DDF-7684-4EED-9510-F0F32BD1F6B5}" type="parTrans" cxnId="{5E39A197-033B-43A6-AAE1-E2462044EF75}">
      <dgm:prSet/>
      <dgm:spPr/>
      <dgm:t>
        <a:bodyPr/>
        <a:lstStyle/>
        <a:p>
          <a:endParaRPr lang="en-IN"/>
        </a:p>
      </dgm:t>
    </dgm:pt>
    <dgm:pt modelId="{15634C31-112B-40BD-9530-4CCA666B2B59}" type="sibTrans" cxnId="{5E39A197-033B-43A6-AAE1-E2462044EF75}">
      <dgm:prSet/>
      <dgm:spPr/>
      <dgm:t>
        <a:bodyPr/>
        <a:lstStyle/>
        <a:p>
          <a:endParaRPr lang="en-IN"/>
        </a:p>
      </dgm:t>
    </dgm:pt>
    <dgm:pt modelId="{002A8D3C-4348-4FDA-988E-AC2898655EE8}">
      <dgm:prSet/>
      <dgm:spPr/>
      <dgm:t>
        <a:bodyPr/>
        <a:lstStyle/>
        <a:p>
          <a:r>
            <a:rPr lang="en-US" b="0" i="0"/>
            <a:t>Different SDLC Models – Waterfall model, V-shape model, Prototype model, Iterative model, Spiral model, Agile model</a:t>
          </a:r>
          <a:endParaRPr lang="en-IN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b="0" i="0"/>
            <a:t>Requirement Analysis- Functional &amp; Non-Functional</a:t>
          </a:r>
          <a:endParaRPr lang="en-IN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5A831337-C3A6-4D06-BA0E-FCED6319528B}">
      <dgm:prSet/>
      <dgm:spPr/>
      <dgm:t>
        <a:bodyPr/>
        <a:lstStyle/>
        <a:p>
          <a:r>
            <a:rPr lang="en-US" b="0" i="0"/>
            <a:t>Requirement Elicitation and its Techniques </a:t>
          </a:r>
          <a:endParaRPr lang="en-IN"/>
        </a:p>
      </dgm:t>
    </dgm:pt>
    <dgm:pt modelId="{63A8E2C6-C7AE-4F5F-9DF1-AC7023B68BFC}" type="parTrans" cxnId="{F2A8C56A-70E9-441A-87B2-77205CA54923}">
      <dgm:prSet/>
      <dgm:spPr/>
      <dgm:t>
        <a:bodyPr/>
        <a:lstStyle/>
        <a:p>
          <a:endParaRPr lang="en-IN"/>
        </a:p>
      </dgm:t>
    </dgm:pt>
    <dgm:pt modelId="{9DF585F7-5FCD-4522-9E3F-3521DB8A1A08}" type="sibTrans" cxnId="{F2A8C56A-70E9-441A-87B2-77205CA5492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b="0" i="0"/>
            <a:t>Requirement Management and its Techniques - Work breakdown structure, Gannt Charts, Critical Path Method, Waterfall, Kanban, Scrum.</a:t>
          </a:r>
          <a:endParaRPr lang="en-IN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112A85ED-A894-4E4B-BB33-E74B4E76778F}" type="pres">
      <dgm:prSet presAssocID="{245126C0-FE1C-4D26-A56A-E38E4F304CD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0030570-5323-40C7-B4E6-915F10B2E4FA}" type="pres">
      <dgm:prSet presAssocID="{15634C31-112B-40BD-9530-4CCA666B2B59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BFBAAB0E-8F63-46BD-A68C-9CEDC955E09D}" type="pres">
      <dgm:prSet presAssocID="{5A831337-C3A6-4D06-BA0E-FCED6319528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7F31AA-013D-4DDA-9C9E-9F33F44F12D1}" type="pres">
      <dgm:prSet presAssocID="{9DF585F7-5FCD-4522-9E3F-3521DB8A1A08}" presName="spacer" presStyleCnt="0"/>
      <dgm:spPr/>
    </dgm:pt>
    <dgm:pt modelId="{4884B187-F4D8-4DB1-89AA-BB0D2793F8F4}" type="pres">
      <dgm:prSet presAssocID="{CE6B261B-77D3-430D-A640-6200FF51116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F2A8C56A-70E9-441A-87B2-77205CA54923}" srcId="{2B6BBEA2-5D3C-400C-836B-A591B02843BC}" destId="{5A831337-C3A6-4D06-BA0E-FCED6319528B}" srcOrd="5" destOrd="0" parTransId="{63A8E2C6-C7AE-4F5F-9DF1-AC7023B68BFC}" sibTransId="{9DF585F7-5FCD-4522-9E3F-3521DB8A1A08}"/>
    <dgm:cxn modelId="{02216651-F217-4E8A-AA55-B86F5CA5E1B3}" type="presOf" srcId="{5A831337-C3A6-4D06-BA0E-FCED6319528B}" destId="{BFBAAB0E-8F63-46BD-A68C-9CEDC955E09D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6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5E39A197-033B-43A6-AAE1-E2462044EF75}" srcId="{2B6BBEA2-5D3C-400C-836B-A591B02843BC}" destId="{245126C0-FE1C-4D26-A56A-E38E4F304CDC}" srcOrd="2" destOrd="0" parTransId="{4F310DDF-7684-4EED-9510-F0F32BD1F6B5}" sibTransId="{15634C31-112B-40BD-9530-4CCA666B2B59}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7446DEC2-1D35-488F-9894-7E3EF6990027}" type="presOf" srcId="{245126C0-FE1C-4D26-A56A-E38E4F304CDC}" destId="{112A85ED-A894-4E4B-BB33-E74B4E76778F}" srcOrd="0" destOrd="0" presId="urn:microsoft.com/office/officeart/2005/8/layout/vList2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596AAB16-F70F-40CA-A82B-BE9D39CE25E4}" type="presParOf" srcId="{11B9C08F-CDEC-4749-AFEE-5EAAD12983C0}" destId="{112A85ED-A894-4E4B-BB33-E74B4E76778F}" srcOrd="4" destOrd="0" presId="urn:microsoft.com/office/officeart/2005/8/layout/vList2"/>
    <dgm:cxn modelId="{EDEA7F2D-B3B7-418C-8D97-86E7ABCFA4D8}" type="presParOf" srcId="{11B9C08F-CDEC-4749-AFEE-5EAAD12983C0}" destId="{00030570-5323-40C7-B4E6-915F10B2E4FA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0C09342C-5C48-4EF2-92D8-66060FAD6737}" type="presParOf" srcId="{11B9C08F-CDEC-4749-AFEE-5EAAD12983C0}" destId="{BFBAAB0E-8F63-46BD-A68C-9CEDC955E09D}" srcOrd="10" destOrd="0" presId="urn:microsoft.com/office/officeart/2005/8/layout/vList2"/>
    <dgm:cxn modelId="{7B4513D1-54B9-449D-AF5A-A9A297365F17}" type="presParOf" srcId="{11B9C08F-CDEC-4749-AFEE-5EAAD12983C0}" destId="{1D7F31AA-013D-4DDA-9C9E-9F33F44F12D1}" srcOrd="11" destOrd="0" presId="urn:microsoft.com/office/officeart/2005/8/layout/vList2"/>
    <dgm:cxn modelId="{A5123E37-A518-4D0D-94BA-B67793E6E8B8}" type="presParOf" srcId="{11B9C08F-CDEC-4749-AFEE-5EAAD12983C0}" destId="{4884B187-F4D8-4DB1-89AA-BB0D2793F8F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F1149-50A5-4680-B03B-AE0D5312E2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A6BCD8-A112-4AC7-A527-D4113B7B212C}">
      <dgm:prSet/>
      <dgm:spPr/>
      <dgm:t>
        <a:bodyPr/>
        <a:lstStyle/>
        <a:p>
          <a:r>
            <a:rPr lang="en-IN"/>
            <a:t>Agile Methodology</a:t>
          </a:r>
        </a:p>
      </dgm:t>
    </dgm:pt>
    <dgm:pt modelId="{0B92AC6C-B4C0-4FCC-ACE7-1069B762B275}" type="parTrans" cxnId="{00741FFF-1399-4CDD-A73B-070DF5BFB814}">
      <dgm:prSet/>
      <dgm:spPr/>
      <dgm:t>
        <a:bodyPr/>
        <a:lstStyle/>
        <a:p>
          <a:endParaRPr lang="en-IN"/>
        </a:p>
      </dgm:t>
    </dgm:pt>
    <dgm:pt modelId="{B0AA50E4-EA3A-4DFA-B26E-6EF65E5C959D}" type="sibTrans" cxnId="{00741FFF-1399-4CDD-A73B-070DF5BFB814}">
      <dgm:prSet/>
      <dgm:spPr/>
      <dgm:t>
        <a:bodyPr/>
        <a:lstStyle/>
        <a:p>
          <a:endParaRPr lang="en-IN"/>
        </a:p>
      </dgm:t>
    </dgm:pt>
    <dgm:pt modelId="{FA21B34F-CD21-4236-ADDE-1B3266AA56D3}">
      <dgm:prSet/>
      <dgm:spPr/>
      <dgm:t>
        <a:bodyPr/>
        <a:lstStyle/>
        <a:p>
          <a:r>
            <a:rPr lang="en-IN"/>
            <a:t>Scrum Overview</a:t>
          </a:r>
        </a:p>
      </dgm:t>
    </dgm:pt>
    <dgm:pt modelId="{DC634338-1F6B-4161-BAA6-AF57926D2332}" type="parTrans" cxnId="{FF21A2EE-7274-4D50-A8B3-5393316927EE}">
      <dgm:prSet/>
      <dgm:spPr/>
      <dgm:t>
        <a:bodyPr/>
        <a:lstStyle/>
        <a:p>
          <a:endParaRPr lang="en-IN"/>
        </a:p>
      </dgm:t>
    </dgm:pt>
    <dgm:pt modelId="{E77484EC-14C1-42C3-9139-9EC4A7A1825A}" type="sibTrans" cxnId="{FF21A2EE-7274-4D50-A8B3-5393316927EE}">
      <dgm:prSet/>
      <dgm:spPr/>
      <dgm:t>
        <a:bodyPr/>
        <a:lstStyle/>
        <a:p>
          <a:endParaRPr lang="en-IN"/>
        </a:p>
      </dgm:t>
    </dgm:pt>
    <dgm:pt modelId="{8BD94973-1C35-4270-8C0B-8E27D2B9D846}">
      <dgm:prSet/>
      <dgm:spPr/>
      <dgm:t>
        <a:bodyPr/>
        <a:lstStyle/>
        <a:p>
          <a:r>
            <a:rPr lang="en-IN"/>
            <a:t>Scrum Flow and different Scrum events</a:t>
          </a:r>
        </a:p>
      </dgm:t>
    </dgm:pt>
    <dgm:pt modelId="{E9F41692-BF19-4F99-B009-2F766F7FB837}" type="parTrans" cxnId="{08FAE6A6-08C0-4052-9B89-6C68EEB7AC98}">
      <dgm:prSet/>
      <dgm:spPr/>
      <dgm:t>
        <a:bodyPr/>
        <a:lstStyle/>
        <a:p>
          <a:endParaRPr lang="en-IN"/>
        </a:p>
      </dgm:t>
    </dgm:pt>
    <dgm:pt modelId="{4224A155-CE06-4592-B559-2EACFFAD34F8}" type="sibTrans" cxnId="{08FAE6A6-08C0-4052-9B89-6C68EEB7AC98}">
      <dgm:prSet/>
      <dgm:spPr/>
      <dgm:t>
        <a:bodyPr/>
        <a:lstStyle/>
        <a:p>
          <a:endParaRPr lang="en-IN"/>
        </a:p>
      </dgm:t>
    </dgm:pt>
    <dgm:pt modelId="{E6EDD35A-7F08-48E9-9075-F8B42F814C34}">
      <dgm:prSet/>
      <dgm:spPr/>
      <dgm:t>
        <a:bodyPr/>
        <a:lstStyle/>
        <a:p>
          <a:r>
            <a:rPr lang="en-IN"/>
            <a:t>Sprint Fundamentals</a:t>
          </a:r>
        </a:p>
      </dgm:t>
    </dgm:pt>
    <dgm:pt modelId="{A817FF28-0DEE-4EAD-A3ED-B7A75BEE33CF}" type="parTrans" cxnId="{78ED6FC9-BBEE-4875-A059-CCE25D3F5A93}">
      <dgm:prSet/>
      <dgm:spPr/>
      <dgm:t>
        <a:bodyPr/>
        <a:lstStyle/>
        <a:p>
          <a:endParaRPr lang="en-IN"/>
        </a:p>
      </dgm:t>
    </dgm:pt>
    <dgm:pt modelId="{807C56D7-5170-436F-AD05-7E57C81A406F}" type="sibTrans" cxnId="{78ED6FC9-BBEE-4875-A059-CCE25D3F5A93}">
      <dgm:prSet/>
      <dgm:spPr/>
      <dgm:t>
        <a:bodyPr/>
        <a:lstStyle/>
        <a:p>
          <a:endParaRPr lang="en-IN"/>
        </a:p>
      </dgm:t>
    </dgm:pt>
    <dgm:pt modelId="{9EC6865A-B6F2-4B00-90AE-F1136D6B9082}">
      <dgm:prSet/>
      <dgm:spPr/>
      <dgm:t>
        <a:bodyPr/>
        <a:lstStyle/>
        <a:p>
          <a:r>
            <a:rPr lang="en-IN"/>
            <a:t>DoR and DoD</a:t>
          </a:r>
        </a:p>
      </dgm:t>
    </dgm:pt>
    <dgm:pt modelId="{E31F9264-B4E6-40D7-8580-743778B0788F}" type="parTrans" cxnId="{F967CF26-2AC0-4929-91A1-81FC767F2A00}">
      <dgm:prSet/>
      <dgm:spPr/>
      <dgm:t>
        <a:bodyPr/>
        <a:lstStyle/>
        <a:p>
          <a:endParaRPr lang="en-IN"/>
        </a:p>
      </dgm:t>
    </dgm:pt>
    <dgm:pt modelId="{70557828-C48D-4B18-A139-FBD32C3DAA30}" type="sibTrans" cxnId="{F967CF26-2AC0-4929-91A1-81FC767F2A00}">
      <dgm:prSet/>
      <dgm:spPr/>
      <dgm:t>
        <a:bodyPr/>
        <a:lstStyle/>
        <a:p>
          <a:endParaRPr lang="en-IN"/>
        </a:p>
      </dgm:t>
    </dgm:pt>
    <dgm:pt modelId="{644D82F1-1681-45AC-95A6-C2E6FB18F637}">
      <dgm:prSet/>
      <dgm:spPr/>
      <dgm:t>
        <a:bodyPr/>
        <a:lstStyle/>
        <a:p>
          <a:r>
            <a:rPr lang="en-IN"/>
            <a:t>Requirement document for Facebook account creation</a:t>
          </a:r>
        </a:p>
      </dgm:t>
    </dgm:pt>
    <dgm:pt modelId="{CB8F143E-C4BC-4807-8AF4-0247218D71A9}" type="parTrans" cxnId="{817DC721-9D08-437B-BD5B-A7ACD82026B8}">
      <dgm:prSet/>
      <dgm:spPr/>
      <dgm:t>
        <a:bodyPr/>
        <a:lstStyle/>
        <a:p>
          <a:endParaRPr lang="en-IN"/>
        </a:p>
      </dgm:t>
    </dgm:pt>
    <dgm:pt modelId="{3840B82D-1130-42B0-8061-9028B5582691}" type="sibTrans" cxnId="{817DC721-9D08-437B-BD5B-A7ACD82026B8}">
      <dgm:prSet/>
      <dgm:spPr/>
      <dgm:t>
        <a:bodyPr/>
        <a:lstStyle/>
        <a:p>
          <a:endParaRPr lang="en-IN"/>
        </a:p>
      </dgm:t>
    </dgm:pt>
    <dgm:pt modelId="{37843FA6-9B7F-40BF-8A0B-2A4CDAB176D8}">
      <dgm:prSet/>
      <dgm:spPr/>
      <dgm:t>
        <a:bodyPr/>
        <a:lstStyle/>
        <a:p>
          <a:r>
            <a:rPr lang="en-IN"/>
            <a:t>Test Case design for Facebook account creation</a:t>
          </a:r>
        </a:p>
      </dgm:t>
    </dgm:pt>
    <dgm:pt modelId="{A9C43A04-FE7F-4C28-B834-B118E6BECC14}" type="parTrans" cxnId="{68E184CE-8917-41F5-8A81-9629F8DF0166}">
      <dgm:prSet/>
      <dgm:spPr/>
      <dgm:t>
        <a:bodyPr/>
        <a:lstStyle/>
        <a:p>
          <a:endParaRPr lang="en-IN"/>
        </a:p>
      </dgm:t>
    </dgm:pt>
    <dgm:pt modelId="{DB0006DD-D8B4-4ED3-B032-CD76028635C2}" type="sibTrans" cxnId="{68E184CE-8917-41F5-8A81-9629F8DF0166}">
      <dgm:prSet/>
      <dgm:spPr/>
      <dgm:t>
        <a:bodyPr/>
        <a:lstStyle/>
        <a:p>
          <a:endParaRPr lang="en-IN"/>
        </a:p>
      </dgm:t>
    </dgm:pt>
    <dgm:pt modelId="{AB55480F-AABB-4C1B-B70B-2F9E800D568F}" type="pres">
      <dgm:prSet presAssocID="{EDBF1149-50A5-4680-B03B-AE0D5312E2A2}" presName="linear" presStyleCnt="0">
        <dgm:presLayoutVars>
          <dgm:animLvl val="lvl"/>
          <dgm:resizeHandles val="exact"/>
        </dgm:presLayoutVars>
      </dgm:prSet>
      <dgm:spPr/>
    </dgm:pt>
    <dgm:pt modelId="{D455B685-E3F9-4927-9D15-4AC2B834D259}" type="pres">
      <dgm:prSet presAssocID="{C2A6BCD8-A112-4AC7-A527-D4113B7B212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CC67B07-9DEA-48AA-8673-5EAB37B07A08}" type="pres">
      <dgm:prSet presAssocID="{B0AA50E4-EA3A-4DFA-B26E-6EF65E5C959D}" presName="spacer" presStyleCnt="0"/>
      <dgm:spPr/>
    </dgm:pt>
    <dgm:pt modelId="{EBED5A7B-A2C5-4A11-9206-E3479F0C522B}" type="pres">
      <dgm:prSet presAssocID="{FA21B34F-CD21-4236-ADDE-1B3266AA56D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4388222-EA00-45BA-AABF-88DCF4D5B81D}" type="pres">
      <dgm:prSet presAssocID="{E77484EC-14C1-42C3-9139-9EC4A7A1825A}" presName="spacer" presStyleCnt="0"/>
      <dgm:spPr/>
    </dgm:pt>
    <dgm:pt modelId="{2584CDE2-8FEF-4952-9150-27B8E4D4FCF1}" type="pres">
      <dgm:prSet presAssocID="{8BD94973-1C35-4270-8C0B-8E27D2B9D84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8429585-74ED-463D-BC74-6027366FE3D0}" type="pres">
      <dgm:prSet presAssocID="{4224A155-CE06-4592-B559-2EACFFAD34F8}" presName="spacer" presStyleCnt="0"/>
      <dgm:spPr/>
    </dgm:pt>
    <dgm:pt modelId="{07F91B31-ED76-4BDF-821B-27E4C6B9233D}" type="pres">
      <dgm:prSet presAssocID="{E6EDD35A-7F08-48E9-9075-F8B42F814C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019B60C-F80C-4156-BCD6-C6F4F7DB6C2C}" type="pres">
      <dgm:prSet presAssocID="{807C56D7-5170-436F-AD05-7E57C81A406F}" presName="spacer" presStyleCnt="0"/>
      <dgm:spPr/>
    </dgm:pt>
    <dgm:pt modelId="{198C11EE-769E-4638-AE72-9DB578216ABA}" type="pres">
      <dgm:prSet presAssocID="{9EC6865A-B6F2-4B00-90AE-F1136D6B908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850D162-C2BF-4424-8376-DC9C1D948277}" type="pres">
      <dgm:prSet presAssocID="{70557828-C48D-4B18-A139-FBD32C3DAA30}" presName="spacer" presStyleCnt="0"/>
      <dgm:spPr/>
    </dgm:pt>
    <dgm:pt modelId="{F4EE46BD-F34E-40C8-BF2D-DDA02E4AE908}" type="pres">
      <dgm:prSet presAssocID="{644D82F1-1681-45AC-95A6-C2E6FB18F6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FDC6705-1E9B-469E-8546-5C374D5D504C}" type="pres">
      <dgm:prSet presAssocID="{3840B82D-1130-42B0-8061-9028B5582691}" presName="spacer" presStyleCnt="0"/>
      <dgm:spPr/>
    </dgm:pt>
    <dgm:pt modelId="{F2701DBB-7A34-44F0-8EBD-E72DF2D6523D}" type="pres">
      <dgm:prSet presAssocID="{37843FA6-9B7F-40BF-8A0B-2A4CDAB176D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17DC721-9D08-437B-BD5B-A7ACD82026B8}" srcId="{EDBF1149-50A5-4680-B03B-AE0D5312E2A2}" destId="{644D82F1-1681-45AC-95A6-C2E6FB18F637}" srcOrd="5" destOrd="0" parTransId="{CB8F143E-C4BC-4807-8AF4-0247218D71A9}" sibTransId="{3840B82D-1130-42B0-8061-9028B5582691}"/>
    <dgm:cxn modelId="{F223B424-AF1F-47D5-B7A9-A01C602BE9F0}" type="presOf" srcId="{E6EDD35A-7F08-48E9-9075-F8B42F814C34}" destId="{07F91B31-ED76-4BDF-821B-27E4C6B9233D}" srcOrd="0" destOrd="0" presId="urn:microsoft.com/office/officeart/2005/8/layout/vList2"/>
    <dgm:cxn modelId="{F967CF26-2AC0-4929-91A1-81FC767F2A00}" srcId="{EDBF1149-50A5-4680-B03B-AE0D5312E2A2}" destId="{9EC6865A-B6F2-4B00-90AE-F1136D6B9082}" srcOrd="4" destOrd="0" parTransId="{E31F9264-B4E6-40D7-8580-743778B0788F}" sibTransId="{70557828-C48D-4B18-A139-FBD32C3DAA30}"/>
    <dgm:cxn modelId="{9D95F13A-D3C1-4290-9DD5-2F9D81B601D3}" type="presOf" srcId="{C2A6BCD8-A112-4AC7-A527-D4113B7B212C}" destId="{D455B685-E3F9-4927-9D15-4AC2B834D259}" srcOrd="0" destOrd="0" presId="urn:microsoft.com/office/officeart/2005/8/layout/vList2"/>
    <dgm:cxn modelId="{5A9F844D-6B35-4ED5-A5AC-272F09B64164}" type="presOf" srcId="{37843FA6-9B7F-40BF-8A0B-2A4CDAB176D8}" destId="{F2701DBB-7A34-44F0-8EBD-E72DF2D6523D}" srcOrd="0" destOrd="0" presId="urn:microsoft.com/office/officeart/2005/8/layout/vList2"/>
    <dgm:cxn modelId="{84DDCA77-1A95-4CCD-8F09-EAA770600C5E}" type="presOf" srcId="{FA21B34F-CD21-4236-ADDE-1B3266AA56D3}" destId="{EBED5A7B-A2C5-4A11-9206-E3479F0C522B}" srcOrd="0" destOrd="0" presId="urn:microsoft.com/office/officeart/2005/8/layout/vList2"/>
    <dgm:cxn modelId="{E599E280-EE23-45BB-9B6C-348BB3D5F54B}" type="presOf" srcId="{9EC6865A-B6F2-4B00-90AE-F1136D6B9082}" destId="{198C11EE-769E-4638-AE72-9DB578216ABA}" srcOrd="0" destOrd="0" presId="urn:microsoft.com/office/officeart/2005/8/layout/vList2"/>
    <dgm:cxn modelId="{8B85DC89-E4E3-4BD0-AA47-2EFAE611E5B5}" type="presOf" srcId="{644D82F1-1681-45AC-95A6-C2E6FB18F637}" destId="{F4EE46BD-F34E-40C8-BF2D-DDA02E4AE908}" srcOrd="0" destOrd="0" presId="urn:microsoft.com/office/officeart/2005/8/layout/vList2"/>
    <dgm:cxn modelId="{28D19B92-B410-4F79-8E5A-452712BF4B16}" type="presOf" srcId="{8BD94973-1C35-4270-8C0B-8E27D2B9D846}" destId="{2584CDE2-8FEF-4952-9150-27B8E4D4FCF1}" srcOrd="0" destOrd="0" presId="urn:microsoft.com/office/officeart/2005/8/layout/vList2"/>
    <dgm:cxn modelId="{08FAE6A6-08C0-4052-9B89-6C68EEB7AC98}" srcId="{EDBF1149-50A5-4680-B03B-AE0D5312E2A2}" destId="{8BD94973-1C35-4270-8C0B-8E27D2B9D846}" srcOrd="2" destOrd="0" parTransId="{E9F41692-BF19-4F99-B009-2F766F7FB837}" sibTransId="{4224A155-CE06-4592-B559-2EACFFAD34F8}"/>
    <dgm:cxn modelId="{78ED6FC9-BBEE-4875-A059-CCE25D3F5A93}" srcId="{EDBF1149-50A5-4680-B03B-AE0D5312E2A2}" destId="{E6EDD35A-7F08-48E9-9075-F8B42F814C34}" srcOrd="3" destOrd="0" parTransId="{A817FF28-0DEE-4EAD-A3ED-B7A75BEE33CF}" sibTransId="{807C56D7-5170-436F-AD05-7E57C81A406F}"/>
    <dgm:cxn modelId="{68E184CE-8917-41F5-8A81-9629F8DF0166}" srcId="{EDBF1149-50A5-4680-B03B-AE0D5312E2A2}" destId="{37843FA6-9B7F-40BF-8A0B-2A4CDAB176D8}" srcOrd="6" destOrd="0" parTransId="{A9C43A04-FE7F-4C28-B834-B118E6BECC14}" sibTransId="{DB0006DD-D8B4-4ED3-B032-CD76028635C2}"/>
    <dgm:cxn modelId="{107EF1D6-9424-4E39-841E-11F8382C8C4F}" type="presOf" srcId="{EDBF1149-50A5-4680-B03B-AE0D5312E2A2}" destId="{AB55480F-AABB-4C1B-B70B-2F9E800D568F}" srcOrd="0" destOrd="0" presId="urn:microsoft.com/office/officeart/2005/8/layout/vList2"/>
    <dgm:cxn modelId="{FF21A2EE-7274-4D50-A8B3-5393316927EE}" srcId="{EDBF1149-50A5-4680-B03B-AE0D5312E2A2}" destId="{FA21B34F-CD21-4236-ADDE-1B3266AA56D3}" srcOrd="1" destOrd="0" parTransId="{DC634338-1F6B-4161-BAA6-AF57926D2332}" sibTransId="{E77484EC-14C1-42C3-9139-9EC4A7A1825A}"/>
    <dgm:cxn modelId="{00741FFF-1399-4CDD-A73B-070DF5BFB814}" srcId="{EDBF1149-50A5-4680-B03B-AE0D5312E2A2}" destId="{C2A6BCD8-A112-4AC7-A527-D4113B7B212C}" srcOrd="0" destOrd="0" parTransId="{0B92AC6C-B4C0-4FCC-ACE7-1069B762B275}" sibTransId="{B0AA50E4-EA3A-4DFA-B26E-6EF65E5C959D}"/>
    <dgm:cxn modelId="{BC93AA24-2976-4BC5-80D5-03981121A257}" type="presParOf" srcId="{AB55480F-AABB-4C1B-B70B-2F9E800D568F}" destId="{D455B685-E3F9-4927-9D15-4AC2B834D259}" srcOrd="0" destOrd="0" presId="urn:microsoft.com/office/officeart/2005/8/layout/vList2"/>
    <dgm:cxn modelId="{C9AD5A9E-0E66-4FD6-834D-32380960FD19}" type="presParOf" srcId="{AB55480F-AABB-4C1B-B70B-2F9E800D568F}" destId="{2CC67B07-9DEA-48AA-8673-5EAB37B07A08}" srcOrd="1" destOrd="0" presId="urn:microsoft.com/office/officeart/2005/8/layout/vList2"/>
    <dgm:cxn modelId="{DCAD29C8-FCEE-40E4-9A52-173D844946C2}" type="presParOf" srcId="{AB55480F-AABB-4C1B-B70B-2F9E800D568F}" destId="{EBED5A7B-A2C5-4A11-9206-E3479F0C522B}" srcOrd="2" destOrd="0" presId="urn:microsoft.com/office/officeart/2005/8/layout/vList2"/>
    <dgm:cxn modelId="{624BD556-8C0A-40FF-84B3-F32D931E9451}" type="presParOf" srcId="{AB55480F-AABB-4C1B-B70B-2F9E800D568F}" destId="{44388222-EA00-45BA-AABF-88DCF4D5B81D}" srcOrd="3" destOrd="0" presId="urn:microsoft.com/office/officeart/2005/8/layout/vList2"/>
    <dgm:cxn modelId="{10DD7867-0474-476D-ACD1-016100B76C60}" type="presParOf" srcId="{AB55480F-AABB-4C1B-B70B-2F9E800D568F}" destId="{2584CDE2-8FEF-4952-9150-27B8E4D4FCF1}" srcOrd="4" destOrd="0" presId="urn:microsoft.com/office/officeart/2005/8/layout/vList2"/>
    <dgm:cxn modelId="{9846B154-1A6E-4436-8AE1-8861EED2792B}" type="presParOf" srcId="{AB55480F-AABB-4C1B-B70B-2F9E800D568F}" destId="{C8429585-74ED-463D-BC74-6027366FE3D0}" srcOrd="5" destOrd="0" presId="urn:microsoft.com/office/officeart/2005/8/layout/vList2"/>
    <dgm:cxn modelId="{703A517E-FC51-4EC2-BC67-B31767522309}" type="presParOf" srcId="{AB55480F-AABB-4C1B-B70B-2F9E800D568F}" destId="{07F91B31-ED76-4BDF-821B-27E4C6B9233D}" srcOrd="6" destOrd="0" presId="urn:microsoft.com/office/officeart/2005/8/layout/vList2"/>
    <dgm:cxn modelId="{B861B73A-892F-40FE-B5D9-CC0746AAB262}" type="presParOf" srcId="{AB55480F-AABB-4C1B-B70B-2F9E800D568F}" destId="{7019B60C-F80C-4156-BCD6-C6F4F7DB6C2C}" srcOrd="7" destOrd="0" presId="urn:microsoft.com/office/officeart/2005/8/layout/vList2"/>
    <dgm:cxn modelId="{991A48B8-7DAF-42CD-A88F-4748B979EB82}" type="presParOf" srcId="{AB55480F-AABB-4C1B-B70B-2F9E800D568F}" destId="{198C11EE-769E-4638-AE72-9DB578216ABA}" srcOrd="8" destOrd="0" presId="urn:microsoft.com/office/officeart/2005/8/layout/vList2"/>
    <dgm:cxn modelId="{5457622D-2EB9-40B3-A298-7AF5F0B245B0}" type="presParOf" srcId="{AB55480F-AABB-4C1B-B70B-2F9E800D568F}" destId="{C850D162-C2BF-4424-8376-DC9C1D948277}" srcOrd="9" destOrd="0" presId="urn:microsoft.com/office/officeart/2005/8/layout/vList2"/>
    <dgm:cxn modelId="{F77B11B7-71A0-42A1-8AFA-3D37ACDFE7E4}" type="presParOf" srcId="{AB55480F-AABB-4C1B-B70B-2F9E800D568F}" destId="{F4EE46BD-F34E-40C8-BF2D-DDA02E4AE908}" srcOrd="10" destOrd="0" presId="urn:microsoft.com/office/officeart/2005/8/layout/vList2"/>
    <dgm:cxn modelId="{1166C0EC-A872-467C-9D79-038CA8DCAB9F}" type="presParOf" srcId="{AB55480F-AABB-4C1B-B70B-2F9E800D568F}" destId="{0FDC6705-1E9B-469E-8546-5C374D5D504C}" srcOrd="11" destOrd="0" presId="urn:microsoft.com/office/officeart/2005/8/layout/vList2"/>
    <dgm:cxn modelId="{655F12E1-DCDA-41CD-A185-4EF4874B93AF}" type="presParOf" srcId="{AB55480F-AABB-4C1B-B70B-2F9E800D568F}" destId="{F2701DBB-7A34-44F0-8EBD-E72DF2D652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dirty="0"/>
            <a:t>Introduction to Epic, User Story, Task, Subtask</a:t>
          </a:r>
          <a:endParaRPr lang="en-IN" dirty="0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dirty="0"/>
            <a:t>Story Pointing</a:t>
          </a:r>
          <a:endParaRPr lang="en-IN" dirty="0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002A8D3C-4348-4FDA-988E-AC2898655EE8}">
      <dgm:prSet custT="1"/>
      <dgm:spPr/>
      <dgm:t>
        <a:bodyPr/>
        <a:lstStyle/>
        <a:p>
          <a:r>
            <a:rPr lang="en-US" sz="1600" dirty="0"/>
            <a:t>Difference between Product backlog and Sprint backlog</a:t>
          </a:r>
          <a:endParaRPr lang="en-IN" sz="1600" dirty="0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dirty="0"/>
            <a:t>Charts – Burn Up , Burn Down, Velocity Charts</a:t>
          </a:r>
          <a:endParaRPr lang="en-IN" dirty="0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dirty="0"/>
            <a:t>Hands-on Lab in Azure DevOps portal</a:t>
          </a:r>
          <a:endParaRPr lang="en-IN" dirty="0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8FF7A488-0960-4C49-B019-28B11F07200D}">
      <dgm:prSet/>
      <dgm:spPr/>
      <dgm:t>
        <a:bodyPr/>
        <a:lstStyle/>
        <a:p>
          <a:r>
            <a:rPr lang="en-IN" dirty="0"/>
            <a:t>Agile Workflow</a:t>
          </a:r>
        </a:p>
      </dgm:t>
    </dgm:pt>
    <dgm:pt modelId="{1BB4F032-92CD-44A7-8A66-154DBC7DE4FC}" type="parTrans" cxnId="{AA9DE7BE-341F-4D17-AD1B-815B200678BA}">
      <dgm:prSet/>
      <dgm:spPr/>
      <dgm:t>
        <a:bodyPr/>
        <a:lstStyle/>
        <a:p>
          <a:endParaRPr lang="en-IN"/>
        </a:p>
      </dgm:t>
    </dgm:pt>
    <dgm:pt modelId="{D6274605-914C-422B-B8B4-9EC789E1B3B0}" type="sibTrans" cxnId="{AA9DE7BE-341F-4D17-AD1B-815B200678BA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2BBDE7E6-3D65-49E8-A1D1-BE312B041D51}" type="pres">
      <dgm:prSet presAssocID="{8FF7A488-0960-4C49-B019-28B11F0720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AB12E2-A221-4203-A4E0-3E425AB0D24E}" type="pres">
      <dgm:prSet presAssocID="{D6274605-914C-422B-B8B4-9EC789E1B3B0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4884B187-F4D8-4DB1-89AA-BB0D2793F8F4}" type="pres">
      <dgm:prSet presAssocID="{CE6B261B-77D3-430D-A640-6200FF5111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5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B7861DAD-8CF6-43AE-BAC3-1533D1A5D840}" type="presOf" srcId="{8FF7A488-0960-4C49-B019-28B11F07200D}" destId="{2BBDE7E6-3D65-49E8-A1D1-BE312B041D51}" srcOrd="0" destOrd="0" presId="urn:microsoft.com/office/officeart/2005/8/layout/vList2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AA9DE7BE-341F-4D17-AD1B-815B200678BA}" srcId="{2B6BBEA2-5D3C-400C-836B-A591B02843BC}" destId="{8FF7A488-0960-4C49-B019-28B11F07200D}" srcOrd="2" destOrd="0" parTransId="{1BB4F032-92CD-44A7-8A66-154DBC7DE4FC}" sibTransId="{D6274605-914C-422B-B8B4-9EC789E1B3B0}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E2C56F91-8632-410A-BC5C-5D7ED401428F}" type="presParOf" srcId="{11B9C08F-CDEC-4749-AFEE-5EAAD12983C0}" destId="{2BBDE7E6-3D65-49E8-A1D1-BE312B041D51}" srcOrd="4" destOrd="0" presId="urn:microsoft.com/office/officeart/2005/8/layout/vList2"/>
    <dgm:cxn modelId="{2630B74C-D9E5-41D1-9ED7-CAA6A91B7883}" type="presParOf" srcId="{11B9C08F-CDEC-4749-AFEE-5EAAD12983C0}" destId="{71AB12E2-A221-4203-A4E0-3E425AB0D24E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A5123E37-A518-4D0D-94BA-B67793E6E8B8}" type="presParOf" srcId="{11B9C08F-CDEC-4749-AFEE-5EAAD12983C0}" destId="{4884B187-F4D8-4DB1-89AA-BB0D2793F8F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10139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Business Analysis</a:t>
          </a:r>
          <a:endParaRPr lang="en-IN" sz="1400" kern="1200"/>
        </a:p>
      </dsp:txBody>
      <dsp:txXfrm>
        <a:off x="16392" y="117783"/>
        <a:ext cx="10418838" cy="303006"/>
      </dsp:txXfrm>
    </dsp:sp>
    <dsp:sp modelId="{1FACA2A2-E115-4F2E-AAAE-F039B9076872}">
      <dsp:nvSpPr>
        <dsp:cNvPr id="0" name=""/>
        <dsp:cNvSpPr/>
      </dsp:nvSpPr>
      <dsp:spPr>
        <a:xfrm>
          <a:off x="0" y="47750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SDLC </a:t>
          </a:r>
          <a:endParaRPr lang="en-IN" sz="1400" kern="1200"/>
        </a:p>
      </dsp:txBody>
      <dsp:txXfrm>
        <a:off x="16392" y="493893"/>
        <a:ext cx="10418838" cy="303006"/>
      </dsp:txXfrm>
    </dsp:sp>
    <dsp:sp modelId="{112A85ED-A894-4E4B-BB33-E74B4E76778F}">
      <dsp:nvSpPr>
        <dsp:cNvPr id="0" name=""/>
        <dsp:cNvSpPr/>
      </dsp:nvSpPr>
      <dsp:spPr>
        <a:xfrm>
          <a:off x="0" y="85361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Phases of SDLC</a:t>
          </a:r>
          <a:endParaRPr lang="en-IN" sz="1400" kern="1200"/>
        </a:p>
      </dsp:txBody>
      <dsp:txXfrm>
        <a:off x="16392" y="870003"/>
        <a:ext cx="10418838" cy="303006"/>
      </dsp:txXfrm>
    </dsp:sp>
    <dsp:sp modelId="{4E4ECB4B-5F3C-4FDF-AF59-E31D2786F05C}">
      <dsp:nvSpPr>
        <dsp:cNvPr id="0" name=""/>
        <dsp:cNvSpPr/>
      </dsp:nvSpPr>
      <dsp:spPr>
        <a:xfrm>
          <a:off x="0" y="122972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Different SDLC Models – Waterfall model, V-shape model, Prototype model, Iterative model, Spiral model, Agile model</a:t>
          </a:r>
          <a:endParaRPr lang="en-IN" sz="1400" kern="1200"/>
        </a:p>
      </dsp:txBody>
      <dsp:txXfrm>
        <a:off x="16392" y="1246113"/>
        <a:ext cx="10418838" cy="303006"/>
      </dsp:txXfrm>
    </dsp:sp>
    <dsp:sp modelId="{2C519E23-3341-4D12-9848-28F27D41E3BB}">
      <dsp:nvSpPr>
        <dsp:cNvPr id="0" name=""/>
        <dsp:cNvSpPr/>
      </dsp:nvSpPr>
      <dsp:spPr>
        <a:xfrm>
          <a:off x="0" y="160583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Analysis- Functional &amp; Non-Functional</a:t>
          </a:r>
          <a:endParaRPr lang="en-IN" sz="1400" kern="1200"/>
        </a:p>
      </dsp:txBody>
      <dsp:txXfrm>
        <a:off x="16392" y="1622223"/>
        <a:ext cx="10418838" cy="303006"/>
      </dsp:txXfrm>
    </dsp:sp>
    <dsp:sp modelId="{BFBAAB0E-8F63-46BD-A68C-9CEDC955E09D}">
      <dsp:nvSpPr>
        <dsp:cNvPr id="0" name=""/>
        <dsp:cNvSpPr/>
      </dsp:nvSpPr>
      <dsp:spPr>
        <a:xfrm>
          <a:off x="0" y="198194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Elicitation and its Techniques </a:t>
          </a:r>
          <a:endParaRPr lang="en-IN" sz="1400" kern="1200"/>
        </a:p>
      </dsp:txBody>
      <dsp:txXfrm>
        <a:off x="16392" y="1998333"/>
        <a:ext cx="10418838" cy="303006"/>
      </dsp:txXfrm>
    </dsp:sp>
    <dsp:sp modelId="{4884B187-F4D8-4DB1-89AA-BB0D2793F8F4}">
      <dsp:nvSpPr>
        <dsp:cNvPr id="0" name=""/>
        <dsp:cNvSpPr/>
      </dsp:nvSpPr>
      <dsp:spPr>
        <a:xfrm>
          <a:off x="0" y="235805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Management and its Techniques - Work breakdown structure, Gannt Charts, Critical Path Method, Waterfall, Kanban, Scrum.</a:t>
          </a:r>
          <a:endParaRPr lang="en-IN" sz="1400" kern="1200"/>
        </a:p>
      </dsp:txBody>
      <dsp:txXfrm>
        <a:off x="16392" y="2374443"/>
        <a:ext cx="10418838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5B685-E3F9-4927-9D15-4AC2B834D259}">
      <dsp:nvSpPr>
        <dsp:cNvPr id="0" name=""/>
        <dsp:cNvSpPr/>
      </dsp:nvSpPr>
      <dsp:spPr>
        <a:xfrm>
          <a:off x="0" y="423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Agile Methodology</a:t>
          </a:r>
        </a:p>
      </dsp:txBody>
      <dsp:txXfrm>
        <a:off x="17563" y="59911"/>
        <a:ext cx="5468527" cy="324648"/>
      </dsp:txXfrm>
    </dsp:sp>
    <dsp:sp modelId="{EBED5A7B-A2C5-4A11-9206-E3479F0C522B}">
      <dsp:nvSpPr>
        <dsp:cNvPr id="0" name=""/>
        <dsp:cNvSpPr/>
      </dsp:nvSpPr>
      <dsp:spPr>
        <a:xfrm>
          <a:off x="0" y="4453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Overview</a:t>
          </a:r>
        </a:p>
      </dsp:txBody>
      <dsp:txXfrm>
        <a:off x="17563" y="462886"/>
        <a:ext cx="5468527" cy="324648"/>
      </dsp:txXfrm>
    </dsp:sp>
    <dsp:sp modelId="{2584CDE2-8FEF-4952-9150-27B8E4D4FCF1}">
      <dsp:nvSpPr>
        <dsp:cNvPr id="0" name=""/>
        <dsp:cNvSpPr/>
      </dsp:nvSpPr>
      <dsp:spPr>
        <a:xfrm>
          <a:off x="0" y="8482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Flow and different Scrum events</a:t>
          </a:r>
        </a:p>
      </dsp:txBody>
      <dsp:txXfrm>
        <a:off x="17563" y="865861"/>
        <a:ext cx="5468527" cy="324648"/>
      </dsp:txXfrm>
    </dsp:sp>
    <dsp:sp modelId="{07F91B31-ED76-4BDF-821B-27E4C6B9233D}">
      <dsp:nvSpPr>
        <dsp:cNvPr id="0" name=""/>
        <dsp:cNvSpPr/>
      </dsp:nvSpPr>
      <dsp:spPr>
        <a:xfrm>
          <a:off x="0" y="125127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Sprint Fundamentals</a:t>
          </a:r>
        </a:p>
      </dsp:txBody>
      <dsp:txXfrm>
        <a:off x="17563" y="1268836"/>
        <a:ext cx="5468527" cy="324648"/>
      </dsp:txXfrm>
    </dsp:sp>
    <dsp:sp modelId="{198C11EE-769E-4638-AE72-9DB578216ABA}">
      <dsp:nvSpPr>
        <dsp:cNvPr id="0" name=""/>
        <dsp:cNvSpPr/>
      </dsp:nvSpPr>
      <dsp:spPr>
        <a:xfrm>
          <a:off x="0" y="16542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DoR and DoD</a:t>
          </a:r>
        </a:p>
      </dsp:txBody>
      <dsp:txXfrm>
        <a:off x="17563" y="1671811"/>
        <a:ext cx="5468527" cy="324648"/>
      </dsp:txXfrm>
    </dsp:sp>
    <dsp:sp modelId="{F4EE46BD-F34E-40C8-BF2D-DDA02E4AE908}">
      <dsp:nvSpPr>
        <dsp:cNvPr id="0" name=""/>
        <dsp:cNvSpPr/>
      </dsp:nvSpPr>
      <dsp:spPr>
        <a:xfrm>
          <a:off x="0" y="20572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Requirement document for Facebook account creation</a:t>
          </a:r>
        </a:p>
      </dsp:txBody>
      <dsp:txXfrm>
        <a:off x="17563" y="2074786"/>
        <a:ext cx="5468527" cy="324648"/>
      </dsp:txXfrm>
    </dsp:sp>
    <dsp:sp modelId="{F2701DBB-7A34-44F0-8EBD-E72DF2D6523D}">
      <dsp:nvSpPr>
        <dsp:cNvPr id="0" name=""/>
        <dsp:cNvSpPr/>
      </dsp:nvSpPr>
      <dsp:spPr>
        <a:xfrm>
          <a:off x="0" y="24601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Test Case design for Facebook account creation</a:t>
          </a:r>
        </a:p>
      </dsp:txBody>
      <dsp:txXfrm>
        <a:off x="17563" y="2477761"/>
        <a:ext cx="5468527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51980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to Epic, User Story, Task, Subtask</a:t>
          </a:r>
          <a:endParaRPr lang="en-IN" sz="1700" kern="1200" dirty="0"/>
        </a:p>
      </dsp:txBody>
      <dsp:txXfrm>
        <a:off x="19904" y="71884"/>
        <a:ext cx="10411814" cy="367937"/>
      </dsp:txXfrm>
    </dsp:sp>
    <dsp:sp modelId="{1FACA2A2-E115-4F2E-AAAE-F039B9076872}">
      <dsp:nvSpPr>
        <dsp:cNvPr id="0" name=""/>
        <dsp:cNvSpPr/>
      </dsp:nvSpPr>
      <dsp:spPr>
        <a:xfrm>
          <a:off x="0" y="50868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Story Pointing</a:t>
          </a:r>
          <a:endParaRPr lang="en-IN" sz="1700" kern="1200" dirty="0"/>
        </a:p>
      </dsp:txBody>
      <dsp:txXfrm>
        <a:off x="19904" y="528590"/>
        <a:ext cx="10411814" cy="367937"/>
      </dsp:txXfrm>
    </dsp:sp>
    <dsp:sp modelId="{2BBDE7E6-3D65-49E8-A1D1-BE312B041D51}">
      <dsp:nvSpPr>
        <dsp:cNvPr id="0" name=""/>
        <dsp:cNvSpPr/>
      </dsp:nvSpPr>
      <dsp:spPr>
        <a:xfrm>
          <a:off x="0" y="96539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Agile Workflow</a:t>
          </a:r>
        </a:p>
      </dsp:txBody>
      <dsp:txXfrm>
        <a:off x="19904" y="985295"/>
        <a:ext cx="10411814" cy="367937"/>
      </dsp:txXfrm>
    </dsp:sp>
    <dsp:sp modelId="{4E4ECB4B-5F3C-4FDF-AF59-E31D2786F05C}">
      <dsp:nvSpPr>
        <dsp:cNvPr id="0" name=""/>
        <dsp:cNvSpPr/>
      </dsp:nvSpPr>
      <dsp:spPr>
        <a:xfrm>
          <a:off x="0" y="142209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Difference between Product backlog and Sprint backlog</a:t>
          </a:r>
          <a:endParaRPr lang="en-IN" sz="1600" kern="1200" dirty="0"/>
        </a:p>
      </dsp:txBody>
      <dsp:txXfrm>
        <a:off x="19904" y="1442000"/>
        <a:ext cx="10411814" cy="367937"/>
      </dsp:txXfrm>
    </dsp:sp>
    <dsp:sp modelId="{2C519E23-3341-4D12-9848-28F27D41E3BB}">
      <dsp:nvSpPr>
        <dsp:cNvPr id="0" name=""/>
        <dsp:cNvSpPr/>
      </dsp:nvSpPr>
      <dsp:spPr>
        <a:xfrm>
          <a:off x="0" y="187880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Charts – Burn Up , Burn Down, Velocity Charts</a:t>
          </a:r>
          <a:endParaRPr lang="en-IN" sz="1700" kern="1200" dirty="0"/>
        </a:p>
      </dsp:txBody>
      <dsp:txXfrm>
        <a:off x="19904" y="1898705"/>
        <a:ext cx="10411814" cy="367937"/>
      </dsp:txXfrm>
    </dsp:sp>
    <dsp:sp modelId="{4884B187-F4D8-4DB1-89AA-BB0D2793F8F4}">
      <dsp:nvSpPr>
        <dsp:cNvPr id="0" name=""/>
        <dsp:cNvSpPr/>
      </dsp:nvSpPr>
      <dsp:spPr>
        <a:xfrm>
          <a:off x="0" y="233550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Hands-on Lab in Azure DevOps portal</a:t>
          </a:r>
          <a:endParaRPr lang="en-IN" sz="1700" kern="1200" dirty="0"/>
        </a:p>
      </dsp:txBody>
      <dsp:txXfrm>
        <a:off x="19904" y="2355410"/>
        <a:ext cx="10411814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07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44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27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32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3" r:id="rId17"/>
    <p:sldLayoutId id="2147483718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Foundation-Generic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18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ANNIKA CHANDRA (Batch 8)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876026"/>
              </p:ext>
            </p:extLst>
          </p:nvPr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E023ED3-638B-F0B9-9E30-D98337BB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C7E86-1AFF-2316-5850-E1804340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6155D-9AFF-75BB-E639-ECE67809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FCCD4-3418-1506-9DA1-5F256269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35C1-9602-2D26-0BE7-66B7A368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365CF-CBFC-6B24-8B8C-718FBE42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443CD-6B9B-9FCB-E628-F5DEFF90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1B30-F781-161E-0823-C618607A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445DB-7BB0-0318-3A81-D7D17227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5425-5DA0-D605-B754-86D6A589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532E6-3B0F-0520-D5DA-B8BF57BF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DF06-8F5C-57B2-3AEE-1C8AAC34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E57B-6938-11A3-FC42-1C020383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96683"/>
            <a:ext cx="12160875" cy="65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3: DBMS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40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SQL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Normalisation Forms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NoSQL databases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PostgreSQL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PostgreSQL Commands – DDL, DML, DQL, DCL, TCL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Join Operations- Inner join, Left join, Right join, Outer join, Cross join, Self join, Natural join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Aggregate Functions- Count, Sum, Average, Min, Max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Sub Queries</a:t>
            </a:r>
          </a:p>
        </p:txBody>
      </p:sp>
    </p:spTree>
    <p:extLst>
      <p:ext uri="{BB962C8B-B14F-4D97-AF65-F5344CB8AC3E}">
        <p14:creationId xmlns:p14="http://schemas.microsoft.com/office/powerpoint/2010/main" val="31906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3C22D-65D2-70AA-A768-A8140D74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" y="914400"/>
            <a:ext cx="12119883" cy="52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AEB3-503A-D0FF-0D2C-9C0C92E46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F4D3-DA13-2B22-AC0C-5B5ADFB6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1DDA-74AB-CD8C-02D0-7087650C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7" y="3917482"/>
            <a:ext cx="11830097" cy="279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F518B-33FC-65EF-6EFC-7EC2CC8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972692"/>
            <a:ext cx="11576581" cy="26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D02-0510-BE63-95E7-500D521B5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FE339-2B59-F80B-2BA8-745EB10BD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04C24-DDAC-1169-4DA1-F8DFA775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0" y="125128"/>
            <a:ext cx="11753733" cy="66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Day 1: Introduction to Business Analysis and Agile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Day 2: Introduction to Business Analysis and Agile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Day 3: DBMS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Day 4: Software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Day 5: DevOps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6C9F5D2-79B3-6BB8-BFC8-DFB1BA076927}"/>
              </a:ext>
            </a:extLst>
          </p:cNvPr>
          <p:cNvSpPr txBox="1">
            <a:spLocks/>
          </p:cNvSpPr>
          <p:nvPr/>
        </p:nvSpPr>
        <p:spPr>
          <a:xfrm>
            <a:off x="9072154" y="4522802"/>
            <a:ext cx="2694276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6: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B9BB-46ED-E9E3-D158-40F0D4053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FD3D-07E8-B45B-0822-18DF0069F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38F89-B5BE-9BD1-10E3-D5D5D36E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777"/>
            <a:ext cx="12163777" cy="51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4: SOFTWARE TESTING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8931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Software Testing and its importance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Software Testing ( Dynamic and Static) and its types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Software Test Life Cycle(STLC) and its phases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SDLC and  STLC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Testing Triangle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Defect Life Cycle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Unit Testing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white, black and grey box testing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</a:t>
            </a:r>
            <a:r>
              <a:rPr lang="en-IN" sz="2000" dirty="0" err="1"/>
              <a:t>FitNesse</a:t>
            </a:r>
            <a:r>
              <a:rPr lang="en-IN" sz="2000" dirty="0"/>
              <a:t> VM</a:t>
            </a:r>
          </a:p>
        </p:txBody>
      </p:sp>
    </p:spTree>
    <p:extLst>
      <p:ext uri="{BB962C8B-B14F-4D97-AF65-F5344CB8AC3E}">
        <p14:creationId xmlns:p14="http://schemas.microsoft.com/office/powerpoint/2010/main" val="270070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3926" y="5856177"/>
            <a:ext cx="2926080" cy="1397039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36262-2068-B8DE-9184-DF502F1F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4" y="74704"/>
            <a:ext cx="5978255" cy="41507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7922C0-050D-E496-A23D-2C08D02E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52" y="2383223"/>
            <a:ext cx="573151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04C6B-6FC2-04D1-8FCD-15286CEE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" y="74703"/>
            <a:ext cx="5230195" cy="317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84C88F-CBB7-E508-CE91-096C552D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34" y="159302"/>
            <a:ext cx="4768349" cy="31775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AF751E-CF47-7C6D-59F3-A04D210D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7" y="3406832"/>
            <a:ext cx="5731510" cy="326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6C9B-56A7-58D1-0561-48DC62E50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53" y="3864751"/>
            <a:ext cx="5731510" cy="23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5: DEVOPS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6996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059806"/>
            <a:ext cx="10451622" cy="3024789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</a:t>
            </a:r>
            <a:r>
              <a:rPr lang="en-IN" sz="2000" dirty="0"/>
              <a:t>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Agile Model and DevOps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Different stages in 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Detailed study on DevOps tools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Building JAVA project on Eclipse in VM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GitHub and different GitHub Actions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Components of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Understanding YAML for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GitHub with Maven and Docker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Java CI with Maven</a:t>
            </a:r>
          </a:p>
        </p:txBody>
      </p:sp>
    </p:spTree>
    <p:extLst>
      <p:ext uri="{BB962C8B-B14F-4D97-AF65-F5344CB8AC3E}">
        <p14:creationId xmlns:p14="http://schemas.microsoft.com/office/powerpoint/2010/main" val="117100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7B003-886E-493C-827C-9388B427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1" y="216953"/>
            <a:ext cx="5114764" cy="3014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3509D-AD19-3B6D-8765-8B429A97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60021"/>
            <a:ext cx="5247640" cy="2971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FFDC7-2AE5-D537-2025-2A1BD7EF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32" y="3429000"/>
            <a:ext cx="5731510" cy="330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F5D16-F76E-A24B-7651-EA52B8C47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668" y="3429000"/>
            <a:ext cx="5731510" cy="31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37AC3-6F49-DD83-F281-54A2F057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" y="74703"/>
            <a:ext cx="5731510" cy="320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48B26-F6A8-4E0F-7DD5-CB43CC9B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05" y="89308"/>
            <a:ext cx="573151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1CC-7753-139E-FD2D-59116213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7" y="3494523"/>
            <a:ext cx="5731510" cy="309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BD770-AB65-65D0-761A-47D18177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743" y="3429000"/>
            <a:ext cx="573151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8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03CF7-C521-202D-CB69-039ADB0A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" y="-1"/>
            <a:ext cx="12127650" cy="6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295" y="2564757"/>
            <a:ext cx="7619239" cy="1514019"/>
          </a:xfrm>
        </p:spPr>
        <p:txBody>
          <a:bodyPr/>
          <a:lstStyle/>
          <a:p>
            <a:r>
              <a:rPr lang="en-US" sz="2800" dirty="0"/>
              <a:t>DAY 1: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5625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6: CLOUD COMPUTING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5985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Docker fundamentals and architecture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Computing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Service Models ( SaaS, PaaS, IaaS)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Storage System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Advantages and disadvantages of Cloud computing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Microsoft Azure platform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Creating Virtual Machine on Azure portal </a:t>
            </a:r>
          </a:p>
          <a:p>
            <a:pPr lvl="0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077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B835E2-E2A4-CE47-50DF-ED2AB706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2" y="216952"/>
            <a:ext cx="5731510" cy="2748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EA38A-CD53-D65B-D8EA-ECEA4F67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52" y="216952"/>
            <a:ext cx="5399304" cy="297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225D7-82B8-A0DC-7770-C0456758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2" y="3378417"/>
            <a:ext cx="5731510" cy="31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0B4DB-A082-7F48-F45E-C34C32A5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0" y="148112"/>
            <a:ext cx="5258033" cy="3090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0D017-D24D-CFA2-749F-36564DA8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42" y="221522"/>
            <a:ext cx="5258034" cy="2944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E903E-ADB8-92B3-8F7C-64FE4955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60" y="3484223"/>
            <a:ext cx="5194663" cy="303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2E826-7DCC-64DD-3FE6-DA512FD3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04" y="3477238"/>
            <a:ext cx="5731510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04C0D-C78C-F9D1-0803-39A9D523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0" y="132147"/>
            <a:ext cx="11764139" cy="65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/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69E357C-C861-89F4-5A1D-B38DC374E88A}"/>
              </a:ext>
            </a:extLst>
          </p:cNvPr>
          <p:cNvGraphicFramePr/>
          <p:nvPr/>
        </p:nvGraphicFramePr>
        <p:xfrm>
          <a:off x="1328468" y="1997839"/>
          <a:ext cx="5503653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953F1A8D-336F-0F9F-709C-10FF0E4B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68" y="870436"/>
            <a:ext cx="4941477" cy="610863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Cont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962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Requirement doc for Facebook account creation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6A01D-AAB8-122D-8191-D345E3B2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63545"/>
            <a:ext cx="5429319" cy="3465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16C331-8E75-25E5-4374-100C5ECD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" y="3646111"/>
            <a:ext cx="5203786" cy="31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0CC4-BF30-D8FB-38EB-865315D2DD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25,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A38B-FB0E-ED1E-CF75-51E4D1177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840A1-3DC8-E9F8-C82C-8B4808FE71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70CE8-8573-83B2-B293-95AEC949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" y="516376"/>
            <a:ext cx="5191394" cy="5824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EE3A2-456B-D794-7E4B-C78CA3E4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1" y="1993716"/>
            <a:ext cx="5731510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4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Test Case design for Facebook account creation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8DF9B-8B29-A088-6534-42695BDA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" y="109705"/>
            <a:ext cx="6638900" cy="290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F8495-DACB-18F6-84B2-D98401BF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" y="3275941"/>
            <a:ext cx="6638900" cy="35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295" y="2564757"/>
            <a:ext cx="7619239" cy="1514019"/>
          </a:xfrm>
        </p:spPr>
        <p:txBody>
          <a:bodyPr/>
          <a:lstStyle/>
          <a:p>
            <a:r>
              <a:rPr lang="en-US" sz="2800" dirty="0"/>
              <a:t>DAY 2: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99928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191</TotalTime>
  <Words>596</Words>
  <Application>Microsoft Office PowerPoint</Application>
  <PresentationFormat>Widescreen</PresentationFormat>
  <Paragraphs>132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Metropolitan</vt:lpstr>
      <vt:lpstr>JOURNEY SCRAPBOOK </vt:lpstr>
      <vt:lpstr>Agenda</vt:lpstr>
      <vt:lpstr>DAY 1: Introduction to Business Analysis and Agile </vt:lpstr>
      <vt:lpstr>Topics Covered</vt:lpstr>
      <vt:lpstr>Cont…</vt:lpstr>
      <vt:lpstr>Requirement doc for Facebook account creation demo</vt:lpstr>
      <vt:lpstr>PowerPoint Presentation</vt:lpstr>
      <vt:lpstr>Test Case design for Facebook account creation demo</vt:lpstr>
      <vt:lpstr>DAY 2: Introduction to Business Analysis and Agile </vt:lpstr>
      <vt:lpstr>Topics Covered</vt:lpstr>
      <vt:lpstr>Last year</vt:lpstr>
      <vt:lpstr>PowerPoint Presentation</vt:lpstr>
      <vt:lpstr>PowerPoint Presentation</vt:lpstr>
      <vt:lpstr>PowerPoint Presentation</vt:lpstr>
      <vt:lpstr>DAY 3: DBMS</vt:lpstr>
      <vt:lpstr>Topics Covered</vt:lpstr>
      <vt:lpstr>PowerPoint Presentation</vt:lpstr>
      <vt:lpstr>PowerPoint Presentation</vt:lpstr>
      <vt:lpstr>PowerPoint Presentation</vt:lpstr>
      <vt:lpstr>PowerPoint Presentation</vt:lpstr>
      <vt:lpstr>DAY 4: SOFTWARE TESTING</vt:lpstr>
      <vt:lpstr>Topics Covered</vt:lpstr>
      <vt:lpstr>PowerPoint Presentation</vt:lpstr>
      <vt:lpstr>PowerPoint Presentation</vt:lpstr>
      <vt:lpstr>DAY 5: DEVOPS</vt:lpstr>
      <vt:lpstr>Topics Covered</vt:lpstr>
      <vt:lpstr>PowerPoint Presentation</vt:lpstr>
      <vt:lpstr>PowerPoint Presentation</vt:lpstr>
      <vt:lpstr>PowerPoint Presentation</vt:lpstr>
      <vt:lpstr>DAY 6: CLOUD COMPUTING</vt:lpstr>
      <vt:lpstr>Topics Covered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 </dc:title>
  <dc:creator>Chandra, Annika SBOBNG-PTIY/TLK</dc:creator>
  <cp:lastModifiedBy>Chandra, Annika SBOBNG-PTIY/TLK</cp:lastModifiedBy>
  <cp:revision>1</cp:revision>
  <dcterms:created xsi:type="dcterms:W3CDTF">2023-08-24T15:11:50Z</dcterms:created>
  <dcterms:modified xsi:type="dcterms:W3CDTF">2023-08-25T16:04:28Z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